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2" r:id="rId6"/>
    <p:sldId id="258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2E0266-5C85-4347-8B19-FFD08FED7574}" v="83" dt="2025-05-06T22:29:08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8993" autoAdjust="0"/>
  </p:normalViewPr>
  <p:slideViewPr>
    <p:cSldViewPr snapToGrid="0">
      <p:cViewPr varScale="1">
        <p:scale>
          <a:sx n="62" d="100"/>
          <a:sy n="62" d="100"/>
        </p:scale>
        <p:origin x="23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y, Sage Thomas" userId="ce8ad2d2-00f0-4a99-95d8-e8ab92059e39" providerId="ADAL" clId="{C12E0266-5C85-4347-8B19-FFD08FED7574}"/>
    <pc:docChg chg="undo custSel addSld delSld modSld sldOrd modMainMaster">
      <pc:chgData name="Gray, Sage Thomas" userId="ce8ad2d2-00f0-4a99-95d8-e8ab92059e39" providerId="ADAL" clId="{C12E0266-5C85-4347-8B19-FFD08FED7574}" dt="2025-05-06T22:29:08.386" v="4940"/>
      <pc:docMkLst>
        <pc:docMk/>
      </pc:docMkLst>
      <pc:sldChg chg="addSp delSp modSp add del mod modTransition modAnim modNotesTx">
        <pc:chgData name="Gray, Sage Thomas" userId="ce8ad2d2-00f0-4a99-95d8-e8ab92059e39" providerId="ADAL" clId="{C12E0266-5C85-4347-8B19-FFD08FED7574}" dt="2025-05-06T22:29:08.386" v="4940"/>
        <pc:sldMkLst>
          <pc:docMk/>
          <pc:sldMk cId="1381151118" sldId="256"/>
        </pc:sldMkLst>
        <pc:picChg chg="add mod">
          <ac:chgData name="Gray, Sage Thomas" userId="ce8ad2d2-00f0-4a99-95d8-e8ab92059e39" providerId="ADAL" clId="{C12E0266-5C85-4347-8B19-FFD08FED7574}" dt="2025-05-06T21:13:18.156" v="3140"/>
          <ac:picMkLst>
            <pc:docMk/>
            <pc:sldMk cId="1381151118" sldId="256"/>
            <ac:picMk id="4" creationId="{14E90236-DF20-94D2-74AD-A0C2BA18F1B4}"/>
          </ac:picMkLst>
        </pc:picChg>
        <pc:picChg chg="add del mod">
          <ac:chgData name="Gray, Sage Thomas" userId="ce8ad2d2-00f0-4a99-95d8-e8ab92059e39" providerId="ADAL" clId="{C12E0266-5C85-4347-8B19-FFD08FED7574}" dt="2025-05-06T22:00:46.186" v="4734"/>
          <ac:picMkLst>
            <pc:docMk/>
            <pc:sldMk cId="1381151118" sldId="256"/>
            <ac:picMk id="5" creationId="{27A8CC17-8676-4417-8471-31B5D9BFC62F}"/>
          </ac:picMkLst>
        </pc:picChg>
        <pc:picChg chg="add del mod">
          <ac:chgData name="Gray, Sage Thomas" userId="ce8ad2d2-00f0-4a99-95d8-e8ab92059e39" providerId="ADAL" clId="{C12E0266-5C85-4347-8B19-FFD08FED7574}" dt="2025-05-06T22:00:54.279" v="4737"/>
          <ac:picMkLst>
            <pc:docMk/>
            <pc:sldMk cId="1381151118" sldId="256"/>
            <ac:picMk id="8" creationId="{D4AA0DE3-940C-B351-0B9D-696F982184A8}"/>
          </ac:picMkLst>
        </pc:picChg>
        <pc:picChg chg="add del mod">
          <ac:chgData name="Gray, Sage Thomas" userId="ce8ad2d2-00f0-4a99-95d8-e8ab92059e39" providerId="ADAL" clId="{C12E0266-5C85-4347-8B19-FFD08FED7574}" dt="2025-05-06T22:01:29.304" v="4742"/>
          <ac:picMkLst>
            <pc:docMk/>
            <pc:sldMk cId="1381151118" sldId="256"/>
            <ac:picMk id="10" creationId="{EBA77BC3-9590-BF1F-52C3-040BE1863FCF}"/>
          </ac:picMkLst>
        </pc:picChg>
        <pc:picChg chg="add del mod">
          <ac:chgData name="Gray, Sage Thomas" userId="ce8ad2d2-00f0-4a99-95d8-e8ab92059e39" providerId="ADAL" clId="{C12E0266-5C85-4347-8B19-FFD08FED7574}" dt="2025-05-06T22:01:29.304" v="4742"/>
          <ac:picMkLst>
            <pc:docMk/>
            <pc:sldMk cId="1381151118" sldId="256"/>
            <ac:picMk id="11" creationId="{DB58D06C-FA29-D7F0-1DE9-16B471B7C0FF}"/>
          </ac:picMkLst>
        </pc:picChg>
        <pc:picChg chg="add del mod">
          <ac:chgData name="Gray, Sage Thomas" userId="ce8ad2d2-00f0-4a99-95d8-e8ab92059e39" providerId="ADAL" clId="{C12E0266-5C85-4347-8B19-FFD08FED7574}" dt="2025-05-06T22:06:02.072" v="4746"/>
          <ac:picMkLst>
            <pc:docMk/>
            <pc:sldMk cId="1381151118" sldId="256"/>
            <ac:picMk id="14" creationId="{E204F3BE-9BBE-E50F-DE55-4E037EF7F7A6}"/>
          </ac:picMkLst>
        </pc:picChg>
        <pc:picChg chg="add del mod">
          <ac:chgData name="Gray, Sage Thomas" userId="ce8ad2d2-00f0-4a99-95d8-e8ab92059e39" providerId="ADAL" clId="{C12E0266-5C85-4347-8B19-FFD08FED7574}" dt="2025-05-06T22:13:19.207" v="4756"/>
          <ac:picMkLst>
            <pc:docMk/>
            <pc:sldMk cId="1381151118" sldId="256"/>
            <ac:picMk id="15" creationId="{5379E7B2-6070-E862-236E-0525961A381A}"/>
          </ac:picMkLst>
        </pc:picChg>
        <pc:picChg chg="add del mod">
          <ac:chgData name="Gray, Sage Thomas" userId="ce8ad2d2-00f0-4a99-95d8-e8ab92059e39" providerId="ADAL" clId="{C12E0266-5C85-4347-8B19-FFD08FED7574}" dt="2025-05-06T22:10:47.179" v="4751" actId="34307"/>
          <ac:picMkLst>
            <pc:docMk/>
            <pc:sldMk cId="1381151118" sldId="256"/>
            <ac:picMk id="16" creationId="{AE984200-1A38-520B-76FA-5C84B8B4A0CD}"/>
          </ac:picMkLst>
        </pc:picChg>
        <pc:picChg chg="add del mod">
          <ac:chgData name="Gray, Sage Thomas" userId="ce8ad2d2-00f0-4a99-95d8-e8ab92059e39" providerId="ADAL" clId="{C12E0266-5C85-4347-8B19-FFD08FED7574}" dt="2025-05-06T22:20:41.210" v="4758"/>
          <ac:picMkLst>
            <pc:docMk/>
            <pc:sldMk cId="1381151118" sldId="256"/>
            <ac:picMk id="18" creationId="{F6BAABA4-B36D-25C1-1BFF-0A22EA676D8D}"/>
          </ac:picMkLst>
        </pc:picChg>
        <pc:picChg chg="add del mod">
          <ac:chgData name="Gray, Sage Thomas" userId="ce8ad2d2-00f0-4a99-95d8-e8ab92059e39" providerId="ADAL" clId="{C12E0266-5C85-4347-8B19-FFD08FED7574}" dt="2025-05-06T22:22:49.867" v="4760"/>
          <ac:picMkLst>
            <pc:docMk/>
            <pc:sldMk cId="1381151118" sldId="256"/>
            <ac:picMk id="22" creationId="{C84FC2EE-B411-F6D5-5F8C-80C8AE192CEC}"/>
          </ac:picMkLst>
        </pc:picChg>
        <pc:picChg chg="add del mod">
          <ac:chgData name="Gray, Sage Thomas" userId="ce8ad2d2-00f0-4a99-95d8-e8ab92059e39" providerId="ADAL" clId="{C12E0266-5C85-4347-8B19-FFD08FED7574}" dt="2025-05-06T22:29:08.386" v="4940"/>
          <ac:picMkLst>
            <pc:docMk/>
            <pc:sldMk cId="1381151118" sldId="256"/>
            <ac:picMk id="23" creationId="{B3C6F03D-4300-529A-E5D3-3D743649DCCF}"/>
          </ac:picMkLst>
        </pc:picChg>
        <pc:picChg chg="add mod">
          <ac:chgData name="Gray, Sage Thomas" userId="ce8ad2d2-00f0-4a99-95d8-e8ab92059e39" providerId="ADAL" clId="{C12E0266-5C85-4347-8B19-FFD08FED7574}" dt="2025-05-06T22:29:08.386" v="4940"/>
          <ac:picMkLst>
            <pc:docMk/>
            <pc:sldMk cId="1381151118" sldId="256"/>
            <ac:picMk id="25" creationId="{9D9495D8-009C-751D-1136-A53997FE98DD}"/>
          </ac:picMkLst>
        </pc:picChg>
      </pc:sldChg>
      <pc:sldChg chg="addSp delSp modSp mod modTransition modAnim modNotesTx">
        <pc:chgData name="Gray, Sage Thomas" userId="ce8ad2d2-00f0-4a99-95d8-e8ab92059e39" providerId="ADAL" clId="{C12E0266-5C85-4347-8B19-FFD08FED7574}" dt="2025-05-06T22:29:08.386" v="4940"/>
        <pc:sldMkLst>
          <pc:docMk/>
          <pc:sldMk cId="3811860267" sldId="257"/>
        </pc:sldMkLst>
        <pc:graphicFrameChg chg="mod">
          <ac:chgData name="Gray, Sage Thomas" userId="ce8ad2d2-00f0-4a99-95d8-e8ab92059e39" providerId="ADAL" clId="{C12E0266-5C85-4347-8B19-FFD08FED7574}" dt="2025-05-06T20:47:04.092" v="30" actId="20577"/>
          <ac:graphicFrameMkLst>
            <pc:docMk/>
            <pc:sldMk cId="3811860267" sldId="257"/>
            <ac:graphicFrameMk id="34" creationId="{36EE1EE1-4947-1788-BEB3-14927B91CBE0}"/>
          </ac:graphicFrameMkLst>
        </pc:graphicFrameChg>
        <pc:picChg chg="add del mod">
          <ac:chgData name="Gray, Sage Thomas" userId="ce8ad2d2-00f0-4a99-95d8-e8ab92059e39" providerId="ADAL" clId="{C12E0266-5C85-4347-8B19-FFD08FED7574}" dt="2025-05-06T22:06:02.072" v="4746"/>
          <ac:picMkLst>
            <pc:docMk/>
            <pc:sldMk cId="3811860267" sldId="257"/>
            <ac:picMk id="9" creationId="{6B54D6D8-B762-E40C-6756-A79680F95EFD}"/>
          </ac:picMkLst>
        </pc:picChg>
        <pc:picChg chg="add del mod">
          <ac:chgData name="Gray, Sage Thomas" userId="ce8ad2d2-00f0-4a99-95d8-e8ab92059e39" providerId="ADAL" clId="{C12E0266-5C85-4347-8B19-FFD08FED7574}" dt="2025-05-06T22:20:41.210" v="4758"/>
          <ac:picMkLst>
            <pc:docMk/>
            <pc:sldMk cId="3811860267" sldId="257"/>
            <ac:picMk id="10" creationId="{0E2B7649-0A58-351B-C84E-6A189C6F11B8}"/>
          </ac:picMkLst>
        </pc:picChg>
        <pc:picChg chg="add del mod">
          <ac:chgData name="Gray, Sage Thomas" userId="ce8ad2d2-00f0-4a99-95d8-e8ab92059e39" providerId="ADAL" clId="{C12E0266-5C85-4347-8B19-FFD08FED7574}" dt="2025-05-06T22:22:49.867" v="4760"/>
          <ac:picMkLst>
            <pc:docMk/>
            <pc:sldMk cId="3811860267" sldId="257"/>
            <ac:picMk id="11" creationId="{BA39930E-C0B8-A64B-60E8-BE932C0802C0}"/>
          </ac:picMkLst>
        </pc:picChg>
        <pc:picChg chg="add del mod">
          <ac:chgData name="Gray, Sage Thomas" userId="ce8ad2d2-00f0-4a99-95d8-e8ab92059e39" providerId="ADAL" clId="{C12E0266-5C85-4347-8B19-FFD08FED7574}" dt="2025-05-06T22:29:08.386" v="4940"/>
          <ac:picMkLst>
            <pc:docMk/>
            <pc:sldMk cId="3811860267" sldId="257"/>
            <ac:picMk id="12" creationId="{DD93FDAB-1836-E978-7248-7C5A61EB2697}"/>
          </ac:picMkLst>
        </pc:picChg>
        <pc:picChg chg="add mod">
          <ac:chgData name="Gray, Sage Thomas" userId="ce8ad2d2-00f0-4a99-95d8-e8ab92059e39" providerId="ADAL" clId="{C12E0266-5C85-4347-8B19-FFD08FED7574}" dt="2025-05-06T22:29:08.386" v="4940"/>
          <ac:picMkLst>
            <pc:docMk/>
            <pc:sldMk cId="3811860267" sldId="257"/>
            <ac:picMk id="13" creationId="{838320EA-9D45-894D-4599-81FC8F1894C3}"/>
          </ac:picMkLst>
        </pc:picChg>
      </pc:sldChg>
      <pc:sldChg chg="addSp delSp modSp mod modTransition modAnim modNotesTx">
        <pc:chgData name="Gray, Sage Thomas" userId="ce8ad2d2-00f0-4a99-95d8-e8ab92059e39" providerId="ADAL" clId="{C12E0266-5C85-4347-8B19-FFD08FED7574}" dt="2025-05-06T22:29:08.386" v="4940"/>
        <pc:sldMkLst>
          <pc:docMk/>
          <pc:sldMk cId="327429162" sldId="258"/>
        </pc:sldMkLst>
        <pc:spChg chg="add mod">
          <ac:chgData name="Gray, Sage Thomas" userId="ce8ad2d2-00f0-4a99-95d8-e8ab92059e39" providerId="ADAL" clId="{C12E0266-5C85-4347-8B19-FFD08FED7574}" dt="2025-05-06T21:17:00.377" v="3181" actId="14100"/>
          <ac:spMkLst>
            <pc:docMk/>
            <pc:sldMk cId="327429162" sldId="258"/>
            <ac:spMk id="3" creationId="{D1192688-4C22-E08C-4289-165BB77E9FB9}"/>
          </ac:spMkLst>
        </pc:spChg>
        <pc:graphicFrameChg chg="mod">
          <ac:chgData name="Gray, Sage Thomas" userId="ce8ad2d2-00f0-4a99-95d8-e8ab92059e39" providerId="ADAL" clId="{C12E0266-5C85-4347-8B19-FFD08FED7574}" dt="2025-05-06T21:16:27.948" v="3173" actId="1076"/>
          <ac:graphicFrameMkLst>
            <pc:docMk/>
            <pc:sldMk cId="327429162" sldId="258"/>
            <ac:graphicFrameMk id="6" creationId="{5D26E6AA-7106-76FC-ED48-75BA133A41AD}"/>
          </ac:graphicFrameMkLst>
        </pc:graphicFrameChg>
        <pc:picChg chg="add del mod">
          <ac:chgData name="Gray, Sage Thomas" userId="ce8ad2d2-00f0-4a99-95d8-e8ab92059e39" providerId="ADAL" clId="{C12E0266-5C85-4347-8B19-FFD08FED7574}" dt="2025-05-06T21:14:45.980" v="3159" actId="478"/>
          <ac:picMkLst>
            <pc:docMk/>
            <pc:sldMk cId="327429162" sldId="258"/>
            <ac:picMk id="5" creationId="{A35D7149-6371-A99D-6809-67EC2E11E2E6}"/>
          </ac:picMkLst>
        </pc:picChg>
        <pc:picChg chg="add del mod">
          <ac:chgData name="Gray, Sage Thomas" userId="ce8ad2d2-00f0-4a99-95d8-e8ab92059e39" providerId="ADAL" clId="{C12E0266-5C85-4347-8B19-FFD08FED7574}" dt="2025-05-06T21:16:18.775" v="3170" actId="478"/>
          <ac:picMkLst>
            <pc:docMk/>
            <pc:sldMk cId="327429162" sldId="258"/>
            <ac:picMk id="7" creationId="{AE443090-045B-9243-4D9C-EC70FEB86439}"/>
          </ac:picMkLst>
        </pc:picChg>
        <pc:picChg chg="add del mod">
          <ac:chgData name="Gray, Sage Thomas" userId="ce8ad2d2-00f0-4a99-95d8-e8ab92059e39" providerId="ADAL" clId="{C12E0266-5C85-4347-8B19-FFD08FED7574}" dt="2025-05-06T22:06:02.072" v="4746"/>
          <ac:picMkLst>
            <pc:docMk/>
            <pc:sldMk cId="327429162" sldId="258"/>
            <ac:picMk id="8" creationId="{403CE9ED-22E4-A7EB-37B8-D5AAEE93D782}"/>
          </ac:picMkLst>
        </pc:picChg>
        <pc:picChg chg="add del mod">
          <ac:chgData name="Gray, Sage Thomas" userId="ce8ad2d2-00f0-4a99-95d8-e8ab92059e39" providerId="ADAL" clId="{C12E0266-5C85-4347-8B19-FFD08FED7574}" dt="2025-05-06T22:20:41.210" v="4758"/>
          <ac:picMkLst>
            <pc:docMk/>
            <pc:sldMk cId="327429162" sldId="258"/>
            <ac:picMk id="9" creationId="{57A4F343-83CD-9397-570F-8D6717B99284}"/>
          </ac:picMkLst>
        </pc:picChg>
        <pc:picChg chg="add del mod">
          <ac:chgData name="Gray, Sage Thomas" userId="ce8ad2d2-00f0-4a99-95d8-e8ab92059e39" providerId="ADAL" clId="{C12E0266-5C85-4347-8B19-FFD08FED7574}" dt="2025-05-06T22:29:08.386" v="4940"/>
          <ac:picMkLst>
            <pc:docMk/>
            <pc:sldMk cId="327429162" sldId="258"/>
            <ac:picMk id="10" creationId="{5EC99844-888E-E427-2AA7-1D0F93EA22EF}"/>
          </ac:picMkLst>
        </pc:picChg>
        <pc:picChg chg="add mod">
          <ac:chgData name="Gray, Sage Thomas" userId="ce8ad2d2-00f0-4a99-95d8-e8ab92059e39" providerId="ADAL" clId="{C12E0266-5C85-4347-8B19-FFD08FED7574}" dt="2025-05-06T22:29:08.386" v="4940"/>
          <ac:picMkLst>
            <pc:docMk/>
            <pc:sldMk cId="327429162" sldId="258"/>
            <ac:picMk id="11" creationId="{88A1CF61-5AFB-7B0C-D0C4-21E4D495A29F}"/>
          </ac:picMkLst>
        </pc:picChg>
      </pc:sldChg>
      <pc:sldChg chg="addSp delSp modSp mod modTransition modAnim modNotesTx">
        <pc:chgData name="Gray, Sage Thomas" userId="ce8ad2d2-00f0-4a99-95d8-e8ab92059e39" providerId="ADAL" clId="{C12E0266-5C85-4347-8B19-FFD08FED7574}" dt="2025-05-06T22:29:08.386" v="4940"/>
        <pc:sldMkLst>
          <pc:docMk/>
          <pc:sldMk cId="146531390" sldId="259"/>
        </pc:sldMkLst>
        <pc:picChg chg="add del mod">
          <ac:chgData name="Gray, Sage Thomas" userId="ce8ad2d2-00f0-4a99-95d8-e8ab92059e39" providerId="ADAL" clId="{C12E0266-5C85-4347-8B19-FFD08FED7574}" dt="2025-05-06T21:13:45.849" v="3146" actId="478"/>
          <ac:picMkLst>
            <pc:docMk/>
            <pc:sldMk cId="146531390" sldId="259"/>
            <ac:picMk id="7" creationId="{467F9715-DD6D-E05A-8CCD-6A3298F8DDA6}"/>
          </ac:picMkLst>
        </pc:picChg>
        <pc:picChg chg="add del mod">
          <ac:chgData name="Gray, Sage Thomas" userId="ce8ad2d2-00f0-4a99-95d8-e8ab92059e39" providerId="ADAL" clId="{C12E0266-5C85-4347-8B19-FFD08FED7574}" dt="2025-05-06T21:51:24.006" v="4677" actId="478"/>
          <ac:picMkLst>
            <pc:docMk/>
            <pc:sldMk cId="146531390" sldId="259"/>
            <ac:picMk id="8" creationId="{0695C658-949B-F312-93F3-F534F4027CAD}"/>
          </ac:picMkLst>
        </pc:picChg>
        <pc:picChg chg="add del mod">
          <ac:chgData name="Gray, Sage Thomas" userId="ce8ad2d2-00f0-4a99-95d8-e8ab92059e39" providerId="ADAL" clId="{C12E0266-5C85-4347-8B19-FFD08FED7574}" dt="2025-05-06T22:06:02.072" v="4746"/>
          <ac:picMkLst>
            <pc:docMk/>
            <pc:sldMk cId="146531390" sldId="259"/>
            <ac:picMk id="9" creationId="{3C0DC4CD-F24A-4AFC-4719-8D51BA89915A}"/>
          </ac:picMkLst>
        </pc:picChg>
        <pc:picChg chg="add del mod">
          <ac:chgData name="Gray, Sage Thomas" userId="ce8ad2d2-00f0-4a99-95d8-e8ab92059e39" providerId="ADAL" clId="{C12E0266-5C85-4347-8B19-FFD08FED7574}" dt="2025-05-06T22:20:41.210" v="4758"/>
          <ac:picMkLst>
            <pc:docMk/>
            <pc:sldMk cId="146531390" sldId="259"/>
            <ac:picMk id="10" creationId="{4DF4BF7A-E5F3-AE5F-AC3B-CDBBE2C88A0B}"/>
          </ac:picMkLst>
        </pc:picChg>
        <pc:picChg chg="add del mod">
          <ac:chgData name="Gray, Sage Thomas" userId="ce8ad2d2-00f0-4a99-95d8-e8ab92059e39" providerId="ADAL" clId="{C12E0266-5C85-4347-8B19-FFD08FED7574}" dt="2025-05-06T22:22:49.867" v="4760"/>
          <ac:picMkLst>
            <pc:docMk/>
            <pc:sldMk cId="146531390" sldId="259"/>
            <ac:picMk id="11" creationId="{3A3AFBF6-8F3A-090A-FE90-3AEF966145B5}"/>
          </ac:picMkLst>
        </pc:picChg>
        <pc:picChg chg="add del mod">
          <ac:chgData name="Gray, Sage Thomas" userId="ce8ad2d2-00f0-4a99-95d8-e8ab92059e39" providerId="ADAL" clId="{C12E0266-5C85-4347-8B19-FFD08FED7574}" dt="2025-05-06T22:29:08.386" v="4940"/>
          <ac:picMkLst>
            <pc:docMk/>
            <pc:sldMk cId="146531390" sldId="259"/>
            <ac:picMk id="12" creationId="{20A94400-C64A-49DB-768B-4C3774F9BE45}"/>
          </ac:picMkLst>
        </pc:picChg>
        <pc:picChg chg="add mod">
          <ac:chgData name="Gray, Sage Thomas" userId="ce8ad2d2-00f0-4a99-95d8-e8ab92059e39" providerId="ADAL" clId="{C12E0266-5C85-4347-8B19-FFD08FED7574}" dt="2025-05-06T22:29:08.386" v="4940"/>
          <ac:picMkLst>
            <pc:docMk/>
            <pc:sldMk cId="146531390" sldId="259"/>
            <ac:picMk id="15" creationId="{7CA98BD9-2C50-7108-AAFC-7B3BE2A6ADD5}"/>
          </ac:picMkLst>
        </pc:picChg>
      </pc:sldChg>
      <pc:sldChg chg="addSp delSp modSp mod modTransition modAnim modNotesTx">
        <pc:chgData name="Gray, Sage Thomas" userId="ce8ad2d2-00f0-4a99-95d8-e8ab92059e39" providerId="ADAL" clId="{C12E0266-5C85-4347-8B19-FFD08FED7574}" dt="2025-05-06T22:29:08.386" v="4940"/>
        <pc:sldMkLst>
          <pc:docMk/>
          <pc:sldMk cId="2824745078" sldId="260"/>
        </pc:sldMkLst>
        <pc:picChg chg="add del mod">
          <ac:chgData name="Gray, Sage Thomas" userId="ce8ad2d2-00f0-4a99-95d8-e8ab92059e39" providerId="ADAL" clId="{C12E0266-5C85-4347-8B19-FFD08FED7574}" dt="2025-05-06T21:13:49.989" v="3148" actId="478"/>
          <ac:picMkLst>
            <pc:docMk/>
            <pc:sldMk cId="2824745078" sldId="260"/>
            <ac:picMk id="8" creationId="{192E92B4-50BA-BBD2-394D-F27038633BD6}"/>
          </ac:picMkLst>
        </pc:picChg>
        <pc:picChg chg="add del mod">
          <ac:chgData name="Gray, Sage Thomas" userId="ce8ad2d2-00f0-4a99-95d8-e8ab92059e39" providerId="ADAL" clId="{C12E0266-5C85-4347-8B19-FFD08FED7574}" dt="2025-05-06T21:51:27.826" v="4679" actId="478"/>
          <ac:picMkLst>
            <pc:docMk/>
            <pc:sldMk cId="2824745078" sldId="260"/>
            <ac:picMk id="9" creationId="{B6A2175B-E97B-C197-0D8A-1A1A517BF79C}"/>
          </ac:picMkLst>
        </pc:picChg>
        <pc:picChg chg="add del mod">
          <ac:chgData name="Gray, Sage Thomas" userId="ce8ad2d2-00f0-4a99-95d8-e8ab92059e39" providerId="ADAL" clId="{C12E0266-5C85-4347-8B19-FFD08FED7574}" dt="2025-05-06T22:06:02.072" v="4746"/>
          <ac:picMkLst>
            <pc:docMk/>
            <pc:sldMk cId="2824745078" sldId="260"/>
            <ac:picMk id="10" creationId="{49A6E489-A70D-6F6B-48D2-C633AB439C2E}"/>
          </ac:picMkLst>
        </pc:picChg>
        <pc:picChg chg="add del mod">
          <ac:chgData name="Gray, Sage Thomas" userId="ce8ad2d2-00f0-4a99-95d8-e8ab92059e39" providerId="ADAL" clId="{C12E0266-5C85-4347-8B19-FFD08FED7574}" dt="2025-05-06T22:20:41.210" v="4758"/>
          <ac:picMkLst>
            <pc:docMk/>
            <pc:sldMk cId="2824745078" sldId="260"/>
            <ac:picMk id="11" creationId="{91B1BFD0-6310-34F1-6DDE-37C51ACDFECA}"/>
          </ac:picMkLst>
        </pc:picChg>
        <pc:picChg chg="add del mod">
          <ac:chgData name="Gray, Sage Thomas" userId="ce8ad2d2-00f0-4a99-95d8-e8ab92059e39" providerId="ADAL" clId="{C12E0266-5C85-4347-8B19-FFD08FED7574}" dt="2025-05-06T22:29:08.386" v="4940"/>
          <ac:picMkLst>
            <pc:docMk/>
            <pc:sldMk cId="2824745078" sldId="260"/>
            <ac:picMk id="12" creationId="{F90E5EEE-FBDA-9903-D520-DEE6FCFE7FB2}"/>
          </ac:picMkLst>
        </pc:picChg>
        <pc:picChg chg="add mod">
          <ac:chgData name="Gray, Sage Thomas" userId="ce8ad2d2-00f0-4a99-95d8-e8ab92059e39" providerId="ADAL" clId="{C12E0266-5C85-4347-8B19-FFD08FED7574}" dt="2025-05-06T22:29:08.386" v="4940"/>
          <ac:picMkLst>
            <pc:docMk/>
            <pc:sldMk cId="2824745078" sldId="260"/>
            <ac:picMk id="13" creationId="{54DC7C28-349A-46C2-4599-C226C6D8FA67}"/>
          </ac:picMkLst>
        </pc:picChg>
      </pc:sldChg>
      <pc:sldChg chg="addSp modSp add del mod modNotesTx">
        <pc:chgData name="Gray, Sage Thomas" userId="ce8ad2d2-00f0-4a99-95d8-e8ab92059e39" providerId="ADAL" clId="{C12E0266-5C85-4347-8B19-FFD08FED7574}" dt="2025-05-06T21:40:12.075" v="4629" actId="47"/>
        <pc:sldMkLst>
          <pc:docMk/>
          <pc:sldMk cId="1524125193" sldId="261"/>
        </pc:sldMkLst>
        <pc:picChg chg="mod">
          <ac:chgData name="Gray, Sage Thomas" userId="ce8ad2d2-00f0-4a99-95d8-e8ab92059e39" providerId="ADAL" clId="{C12E0266-5C85-4347-8B19-FFD08FED7574}" dt="2025-05-06T21:14:05.832" v="3151" actId="1076"/>
          <ac:picMkLst>
            <pc:docMk/>
            <pc:sldMk cId="1524125193" sldId="261"/>
            <ac:picMk id="7" creationId="{FE4C7AE9-D88C-85D6-0293-2DC6D709C4C1}"/>
          </ac:picMkLst>
        </pc:picChg>
        <pc:picChg chg="mod">
          <ac:chgData name="Gray, Sage Thomas" userId="ce8ad2d2-00f0-4a99-95d8-e8ab92059e39" providerId="ADAL" clId="{C12E0266-5C85-4347-8B19-FFD08FED7574}" dt="2025-05-06T21:14:16.709" v="3154" actId="1076"/>
          <ac:picMkLst>
            <pc:docMk/>
            <pc:sldMk cId="1524125193" sldId="261"/>
            <ac:picMk id="8" creationId="{8191A01C-AD09-4689-6351-5038E1A6348A}"/>
          </ac:picMkLst>
        </pc:picChg>
        <pc:picChg chg="add mod">
          <ac:chgData name="Gray, Sage Thomas" userId="ce8ad2d2-00f0-4a99-95d8-e8ab92059e39" providerId="ADAL" clId="{C12E0266-5C85-4347-8B19-FFD08FED7574}" dt="2025-05-06T21:14:12.148" v="3153" actId="1076"/>
          <ac:picMkLst>
            <pc:docMk/>
            <pc:sldMk cId="1524125193" sldId="261"/>
            <ac:picMk id="9" creationId="{3D211AFF-EEF4-13BE-1D04-6870B42B179D}"/>
          </ac:picMkLst>
        </pc:picChg>
      </pc:sldChg>
      <pc:sldChg chg="addSp delSp modSp mod modTransition modAnim modNotesTx">
        <pc:chgData name="Gray, Sage Thomas" userId="ce8ad2d2-00f0-4a99-95d8-e8ab92059e39" providerId="ADAL" clId="{C12E0266-5C85-4347-8B19-FFD08FED7574}" dt="2025-05-06T22:29:08.386" v="4940"/>
        <pc:sldMkLst>
          <pc:docMk/>
          <pc:sldMk cId="1754399396" sldId="262"/>
        </pc:sldMkLst>
        <pc:picChg chg="add del mod">
          <ac:chgData name="Gray, Sage Thomas" userId="ce8ad2d2-00f0-4a99-95d8-e8ab92059e39" providerId="ADAL" clId="{C12E0266-5C85-4347-8B19-FFD08FED7574}" dt="2025-05-06T21:14:35.397" v="3156" actId="478"/>
          <ac:picMkLst>
            <pc:docMk/>
            <pc:sldMk cId="1754399396" sldId="262"/>
            <ac:picMk id="6" creationId="{D3BC810E-524D-9FAD-5F92-EA18981AA376}"/>
          </ac:picMkLst>
        </pc:picChg>
        <pc:picChg chg="add del mod">
          <ac:chgData name="Gray, Sage Thomas" userId="ce8ad2d2-00f0-4a99-95d8-e8ab92059e39" providerId="ADAL" clId="{C12E0266-5C85-4347-8B19-FFD08FED7574}" dt="2025-05-06T22:06:02.072" v="4746"/>
          <ac:picMkLst>
            <pc:docMk/>
            <pc:sldMk cId="1754399396" sldId="262"/>
            <ac:picMk id="13" creationId="{9C0194EE-916E-2072-55CF-334CBED7834C}"/>
          </ac:picMkLst>
        </pc:picChg>
        <pc:picChg chg="add del mod">
          <ac:chgData name="Gray, Sage Thomas" userId="ce8ad2d2-00f0-4a99-95d8-e8ab92059e39" providerId="ADAL" clId="{C12E0266-5C85-4347-8B19-FFD08FED7574}" dt="2025-05-06T22:20:41.210" v="4758"/>
          <ac:picMkLst>
            <pc:docMk/>
            <pc:sldMk cId="1754399396" sldId="262"/>
            <ac:picMk id="15" creationId="{D4FAC12F-9DA1-1953-7546-75E7D5EEB67C}"/>
          </ac:picMkLst>
        </pc:picChg>
        <pc:picChg chg="add del mod">
          <ac:chgData name="Gray, Sage Thomas" userId="ce8ad2d2-00f0-4a99-95d8-e8ab92059e39" providerId="ADAL" clId="{C12E0266-5C85-4347-8B19-FFD08FED7574}" dt="2025-05-06T22:29:08.386" v="4940"/>
          <ac:picMkLst>
            <pc:docMk/>
            <pc:sldMk cId="1754399396" sldId="262"/>
            <ac:picMk id="17" creationId="{86F230F6-00CE-25F1-2637-4E7B83C5D05A}"/>
          </ac:picMkLst>
        </pc:picChg>
        <pc:picChg chg="add mod">
          <ac:chgData name="Gray, Sage Thomas" userId="ce8ad2d2-00f0-4a99-95d8-e8ab92059e39" providerId="ADAL" clId="{C12E0266-5C85-4347-8B19-FFD08FED7574}" dt="2025-05-06T22:29:08.386" v="4940"/>
          <ac:picMkLst>
            <pc:docMk/>
            <pc:sldMk cId="1754399396" sldId="262"/>
            <ac:picMk id="18" creationId="{E6FA963D-BF33-7173-53B7-1352A006ABD0}"/>
          </ac:picMkLst>
        </pc:picChg>
      </pc:sldChg>
      <pc:sldChg chg="addSp delSp modSp mod modTransition modAnim modNotesTx">
        <pc:chgData name="Gray, Sage Thomas" userId="ce8ad2d2-00f0-4a99-95d8-e8ab92059e39" providerId="ADAL" clId="{C12E0266-5C85-4347-8B19-FFD08FED7574}" dt="2025-05-06T22:29:08.386" v="4940"/>
        <pc:sldMkLst>
          <pc:docMk/>
          <pc:sldMk cId="3687694521" sldId="263"/>
        </pc:sldMkLst>
        <pc:picChg chg="add del mod">
          <ac:chgData name="Gray, Sage Thomas" userId="ce8ad2d2-00f0-4a99-95d8-e8ab92059e39" providerId="ADAL" clId="{C12E0266-5C85-4347-8B19-FFD08FED7574}" dt="2025-05-06T21:17:08.104" v="3182" actId="478"/>
          <ac:picMkLst>
            <pc:docMk/>
            <pc:sldMk cId="3687694521" sldId="263"/>
            <ac:picMk id="3" creationId="{7114F64E-F095-769D-6694-91EF27FE84B1}"/>
          </ac:picMkLst>
        </pc:picChg>
        <pc:picChg chg="add del mod">
          <ac:chgData name="Gray, Sage Thomas" userId="ce8ad2d2-00f0-4a99-95d8-e8ab92059e39" providerId="ADAL" clId="{C12E0266-5C85-4347-8B19-FFD08FED7574}" dt="2025-05-06T21:51:46.514" v="4682" actId="478"/>
          <ac:picMkLst>
            <pc:docMk/>
            <pc:sldMk cId="3687694521" sldId="263"/>
            <ac:picMk id="4" creationId="{7EFC2ED6-9EAA-07DC-6F36-4A4FECD88570}"/>
          </ac:picMkLst>
        </pc:picChg>
        <pc:picChg chg="add mod">
          <ac:chgData name="Gray, Sage Thomas" userId="ce8ad2d2-00f0-4a99-95d8-e8ab92059e39" providerId="ADAL" clId="{C12E0266-5C85-4347-8B19-FFD08FED7574}" dt="2025-05-06T21:51:40.427" v="4681"/>
          <ac:picMkLst>
            <pc:docMk/>
            <pc:sldMk cId="3687694521" sldId="263"/>
            <ac:picMk id="5" creationId="{5B4F36B7-750C-8C72-10A8-320329351740}"/>
          </ac:picMkLst>
        </pc:picChg>
        <pc:picChg chg="add del mod">
          <ac:chgData name="Gray, Sage Thomas" userId="ce8ad2d2-00f0-4a99-95d8-e8ab92059e39" providerId="ADAL" clId="{C12E0266-5C85-4347-8B19-FFD08FED7574}" dt="2025-05-06T22:06:02.072" v="4746"/>
          <ac:picMkLst>
            <pc:docMk/>
            <pc:sldMk cId="3687694521" sldId="263"/>
            <ac:picMk id="6" creationId="{08AA2350-9FDF-2B9A-0D99-D0141503DD3F}"/>
          </ac:picMkLst>
        </pc:picChg>
        <pc:picChg chg="add del mod">
          <ac:chgData name="Gray, Sage Thomas" userId="ce8ad2d2-00f0-4a99-95d8-e8ab92059e39" providerId="ADAL" clId="{C12E0266-5C85-4347-8B19-FFD08FED7574}" dt="2025-05-06T22:20:41.210" v="4758"/>
          <ac:picMkLst>
            <pc:docMk/>
            <pc:sldMk cId="3687694521" sldId="263"/>
            <ac:picMk id="7" creationId="{88FCEC40-68AF-9078-DE8E-F5AFC2EEF7D2}"/>
          </ac:picMkLst>
        </pc:picChg>
        <pc:picChg chg="add del mod">
          <ac:chgData name="Gray, Sage Thomas" userId="ce8ad2d2-00f0-4a99-95d8-e8ab92059e39" providerId="ADAL" clId="{C12E0266-5C85-4347-8B19-FFD08FED7574}" dt="2025-05-06T22:29:08.386" v="4940"/>
          <ac:picMkLst>
            <pc:docMk/>
            <pc:sldMk cId="3687694521" sldId="263"/>
            <ac:picMk id="8" creationId="{47671B25-752C-98B4-8057-3FD942556D25}"/>
          </ac:picMkLst>
        </pc:picChg>
        <pc:picChg chg="add mod">
          <ac:chgData name="Gray, Sage Thomas" userId="ce8ad2d2-00f0-4a99-95d8-e8ab92059e39" providerId="ADAL" clId="{C12E0266-5C85-4347-8B19-FFD08FED7574}" dt="2025-05-06T22:29:08.386" v="4940"/>
          <ac:picMkLst>
            <pc:docMk/>
            <pc:sldMk cId="3687694521" sldId="263"/>
            <ac:picMk id="9" creationId="{EA0A62F9-4485-77C0-6A41-D273E4D0861B}"/>
          </ac:picMkLst>
        </pc:picChg>
        <pc:picChg chg="mod">
          <ac:chgData name="Gray, Sage Thomas" userId="ce8ad2d2-00f0-4a99-95d8-e8ab92059e39" providerId="ADAL" clId="{C12E0266-5C85-4347-8B19-FFD08FED7574}" dt="2025-05-06T21:17:15.486" v="3223" actId="1035"/>
          <ac:picMkLst>
            <pc:docMk/>
            <pc:sldMk cId="3687694521" sldId="263"/>
            <ac:picMk id="20" creationId="{A0330B07-AEAF-9C71-A0F0-53295D8A2FF3}"/>
          </ac:picMkLst>
        </pc:picChg>
      </pc:sldChg>
      <pc:sldChg chg="addSp delSp modSp new mod modTransition setBg addAnim delAnim modAnim">
        <pc:chgData name="Gray, Sage Thomas" userId="ce8ad2d2-00f0-4a99-95d8-e8ab92059e39" providerId="ADAL" clId="{C12E0266-5C85-4347-8B19-FFD08FED7574}" dt="2025-05-06T22:29:08.386" v="4940"/>
        <pc:sldMkLst>
          <pc:docMk/>
          <pc:sldMk cId="1013216830" sldId="264"/>
        </pc:sldMkLst>
        <pc:spChg chg="mod">
          <ac:chgData name="Gray, Sage Thomas" userId="ce8ad2d2-00f0-4a99-95d8-e8ab92059e39" providerId="ADAL" clId="{C12E0266-5C85-4347-8B19-FFD08FED7574}" dt="2025-05-06T21:17:47.376" v="3228" actId="26606"/>
          <ac:spMkLst>
            <pc:docMk/>
            <pc:sldMk cId="1013216830" sldId="264"/>
            <ac:spMk id="2" creationId="{3A26E3B8-4F5B-E258-D3ED-341086B29004}"/>
          </ac:spMkLst>
        </pc:spChg>
        <pc:spChg chg="mod">
          <ac:chgData name="Gray, Sage Thomas" userId="ce8ad2d2-00f0-4a99-95d8-e8ab92059e39" providerId="ADAL" clId="{C12E0266-5C85-4347-8B19-FFD08FED7574}" dt="2025-05-06T21:17:47.376" v="3228" actId="26606"/>
          <ac:spMkLst>
            <pc:docMk/>
            <pc:sldMk cId="1013216830" sldId="264"/>
            <ac:spMk id="3" creationId="{84C6B652-5183-191D-B5FE-D7D57CC8AB21}"/>
          </ac:spMkLst>
        </pc:spChg>
        <pc:spChg chg="add del">
          <ac:chgData name="Gray, Sage Thomas" userId="ce8ad2d2-00f0-4a99-95d8-e8ab92059e39" providerId="ADAL" clId="{C12E0266-5C85-4347-8B19-FFD08FED7574}" dt="2025-05-06T21:00:34.115" v="3124" actId="26606"/>
          <ac:spMkLst>
            <pc:docMk/>
            <pc:sldMk cId="1013216830" sldId="264"/>
            <ac:spMk id="8" creationId="{09646535-AEF6-4883-A4F9-EEC1F8B4319E}"/>
          </ac:spMkLst>
        </pc:spChg>
        <pc:spChg chg="add del">
          <ac:chgData name="Gray, Sage Thomas" userId="ce8ad2d2-00f0-4a99-95d8-e8ab92059e39" providerId="ADAL" clId="{C12E0266-5C85-4347-8B19-FFD08FED7574}" dt="2025-05-06T21:00:34.115" v="3124" actId="26606"/>
          <ac:spMkLst>
            <pc:docMk/>
            <pc:sldMk cId="1013216830" sldId="264"/>
            <ac:spMk id="10" creationId="{DB7EFF05-A8DA-4B3E-9C21-7A04283D4852}"/>
          </ac:spMkLst>
        </pc:spChg>
        <pc:spChg chg="add del">
          <ac:chgData name="Gray, Sage Thomas" userId="ce8ad2d2-00f0-4a99-95d8-e8ab92059e39" providerId="ADAL" clId="{C12E0266-5C85-4347-8B19-FFD08FED7574}" dt="2025-05-06T21:00:34.115" v="3124" actId="26606"/>
          <ac:spMkLst>
            <pc:docMk/>
            <pc:sldMk cId="1013216830" sldId="264"/>
            <ac:spMk id="12" creationId="{44CA1620-2C02-4B4E-97C8-06FCE85EEB0E}"/>
          </ac:spMkLst>
        </pc:spChg>
        <pc:spChg chg="add del">
          <ac:chgData name="Gray, Sage Thomas" userId="ce8ad2d2-00f0-4a99-95d8-e8ab92059e39" providerId="ADAL" clId="{C12E0266-5C85-4347-8B19-FFD08FED7574}" dt="2025-05-06T21:00:34.115" v="3124" actId="26606"/>
          <ac:spMkLst>
            <pc:docMk/>
            <pc:sldMk cId="1013216830" sldId="264"/>
            <ac:spMk id="14" creationId="{3657DE79-27F8-4881-BE3B-5321D1801425}"/>
          </ac:spMkLst>
        </pc:spChg>
        <pc:spChg chg="add del">
          <ac:chgData name="Gray, Sage Thomas" userId="ce8ad2d2-00f0-4a99-95d8-e8ab92059e39" providerId="ADAL" clId="{C12E0266-5C85-4347-8B19-FFD08FED7574}" dt="2025-05-06T21:00:34.115" v="3124" actId="26606"/>
          <ac:spMkLst>
            <pc:docMk/>
            <pc:sldMk cId="1013216830" sldId="264"/>
            <ac:spMk id="24" creationId="{085AB271-571D-4C19-9FCC-C760834A8937}"/>
          </ac:spMkLst>
        </pc:spChg>
        <pc:spChg chg="add del">
          <ac:chgData name="Gray, Sage Thomas" userId="ce8ad2d2-00f0-4a99-95d8-e8ab92059e39" providerId="ADAL" clId="{C12E0266-5C85-4347-8B19-FFD08FED7574}" dt="2025-05-06T21:00:35.914" v="3127" actId="26606"/>
          <ac:spMkLst>
            <pc:docMk/>
            <pc:sldMk cId="1013216830" sldId="264"/>
            <ac:spMk id="26" creationId="{09646535-AEF6-4883-A4F9-EEC1F8B4319E}"/>
          </ac:spMkLst>
        </pc:spChg>
        <pc:spChg chg="add del">
          <ac:chgData name="Gray, Sage Thomas" userId="ce8ad2d2-00f0-4a99-95d8-e8ab92059e39" providerId="ADAL" clId="{C12E0266-5C85-4347-8B19-FFD08FED7574}" dt="2025-05-06T21:00:35.914" v="3127" actId="26606"/>
          <ac:spMkLst>
            <pc:docMk/>
            <pc:sldMk cId="1013216830" sldId="264"/>
            <ac:spMk id="27" creationId="{DB7EFF05-A8DA-4B3E-9C21-7A04283D4852}"/>
          </ac:spMkLst>
        </pc:spChg>
        <pc:spChg chg="add del">
          <ac:chgData name="Gray, Sage Thomas" userId="ce8ad2d2-00f0-4a99-95d8-e8ab92059e39" providerId="ADAL" clId="{C12E0266-5C85-4347-8B19-FFD08FED7574}" dt="2025-05-06T21:00:35.914" v="3127" actId="26606"/>
          <ac:spMkLst>
            <pc:docMk/>
            <pc:sldMk cId="1013216830" sldId="264"/>
            <ac:spMk id="28" creationId="{65D6A032-F742-47E1-82F2-1EC629434C15}"/>
          </ac:spMkLst>
        </pc:spChg>
        <pc:spChg chg="add del">
          <ac:chgData name="Gray, Sage Thomas" userId="ce8ad2d2-00f0-4a99-95d8-e8ab92059e39" providerId="ADAL" clId="{C12E0266-5C85-4347-8B19-FFD08FED7574}" dt="2025-05-06T21:00:35.914" v="3127" actId="26606"/>
          <ac:spMkLst>
            <pc:docMk/>
            <pc:sldMk cId="1013216830" sldId="264"/>
            <ac:spMk id="29" creationId="{A9AF7C97-BADA-4A0C-82CB-5BB641BABC8B}"/>
          </ac:spMkLst>
        </pc:spChg>
        <pc:spChg chg="add del">
          <ac:chgData name="Gray, Sage Thomas" userId="ce8ad2d2-00f0-4a99-95d8-e8ab92059e39" providerId="ADAL" clId="{C12E0266-5C85-4347-8B19-FFD08FED7574}" dt="2025-05-06T21:00:35.914" v="3127" actId="26606"/>
          <ac:spMkLst>
            <pc:docMk/>
            <pc:sldMk cId="1013216830" sldId="264"/>
            <ac:spMk id="30" creationId="{CD9C6F9B-2CB0-4FD8-8F6E-C04D4CE09827}"/>
          </ac:spMkLst>
        </pc:spChg>
        <pc:spChg chg="add del">
          <ac:chgData name="Gray, Sage Thomas" userId="ce8ad2d2-00f0-4a99-95d8-e8ab92059e39" providerId="ADAL" clId="{C12E0266-5C85-4347-8B19-FFD08FED7574}" dt="2025-05-06T21:17:47.376" v="3228" actId="26606"/>
          <ac:spMkLst>
            <pc:docMk/>
            <pc:sldMk cId="1013216830" sldId="264"/>
            <ac:spMk id="38" creationId="{09646535-AEF6-4883-A4F9-EEC1F8B4319E}"/>
          </ac:spMkLst>
        </pc:spChg>
        <pc:spChg chg="add del">
          <ac:chgData name="Gray, Sage Thomas" userId="ce8ad2d2-00f0-4a99-95d8-e8ab92059e39" providerId="ADAL" clId="{C12E0266-5C85-4347-8B19-FFD08FED7574}" dt="2025-05-06T21:17:30.169" v="3226" actId="26606"/>
          <ac:spMkLst>
            <pc:docMk/>
            <pc:sldMk cId="1013216830" sldId="264"/>
            <ac:spMk id="39" creationId="{DB7EFF05-A8DA-4B3E-9C21-7A04283D4852}"/>
          </ac:spMkLst>
        </pc:spChg>
        <pc:spChg chg="add del">
          <ac:chgData name="Gray, Sage Thomas" userId="ce8ad2d2-00f0-4a99-95d8-e8ab92059e39" providerId="ADAL" clId="{C12E0266-5C85-4347-8B19-FFD08FED7574}" dt="2025-05-06T21:17:47.376" v="3228" actId="26606"/>
          <ac:spMkLst>
            <pc:docMk/>
            <pc:sldMk cId="1013216830" sldId="264"/>
            <ac:spMk id="40" creationId="{44CA1620-2C02-4B4E-97C8-06FCE85EEB0E}"/>
          </ac:spMkLst>
        </pc:spChg>
        <pc:spChg chg="add del">
          <ac:chgData name="Gray, Sage Thomas" userId="ce8ad2d2-00f0-4a99-95d8-e8ab92059e39" providerId="ADAL" clId="{C12E0266-5C85-4347-8B19-FFD08FED7574}" dt="2025-05-06T21:17:47.376" v="3228" actId="26606"/>
          <ac:spMkLst>
            <pc:docMk/>
            <pc:sldMk cId="1013216830" sldId="264"/>
            <ac:spMk id="41" creationId="{3657DE79-27F8-4881-BE3B-5321D1801425}"/>
          </ac:spMkLst>
        </pc:spChg>
        <pc:spChg chg="add del">
          <ac:chgData name="Gray, Sage Thomas" userId="ce8ad2d2-00f0-4a99-95d8-e8ab92059e39" providerId="ADAL" clId="{C12E0266-5C85-4347-8B19-FFD08FED7574}" dt="2025-05-06T21:17:47.376" v="3228" actId="26606"/>
          <ac:spMkLst>
            <pc:docMk/>
            <pc:sldMk cId="1013216830" sldId="264"/>
            <ac:spMk id="43" creationId="{085AB271-571D-4C19-9FCC-C760834A8937}"/>
          </ac:spMkLst>
        </pc:spChg>
        <pc:spChg chg="add del">
          <ac:chgData name="Gray, Sage Thomas" userId="ce8ad2d2-00f0-4a99-95d8-e8ab92059e39" providerId="ADAL" clId="{C12E0266-5C85-4347-8B19-FFD08FED7574}" dt="2025-05-06T21:17:30.169" v="3226" actId="26606"/>
          <ac:spMkLst>
            <pc:docMk/>
            <pc:sldMk cId="1013216830" sldId="264"/>
            <ac:spMk id="48" creationId="{09646535-AEF6-4883-A4F9-EEC1F8B4319E}"/>
          </ac:spMkLst>
        </pc:spChg>
        <pc:spChg chg="add del">
          <ac:chgData name="Gray, Sage Thomas" userId="ce8ad2d2-00f0-4a99-95d8-e8ab92059e39" providerId="ADAL" clId="{C12E0266-5C85-4347-8B19-FFD08FED7574}" dt="2025-05-06T21:17:30.169" v="3226" actId="26606"/>
          <ac:spMkLst>
            <pc:docMk/>
            <pc:sldMk cId="1013216830" sldId="264"/>
            <ac:spMk id="50" creationId="{335243F2-87BD-4C47-8358-ACFE608D3DB3}"/>
          </ac:spMkLst>
        </pc:spChg>
        <pc:spChg chg="add del">
          <ac:chgData name="Gray, Sage Thomas" userId="ce8ad2d2-00f0-4a99-95d8-e8ab92059e39" providerId="ADAL" clId="{C12E0266-5C85-4347-8B19-FFD08FED7574}" dt="2025-05-06T21:17:30.169" v="3226" actId="26606"/>
          <ac:spMkLst>
            <pc:docMk/>
            <pc:sldMk cId="1013216830" sldId="264"/>
            <ac:spMk id="52" creationId="{65B33439-EC96-4835-9DF2-CFA3336E0E41}"/>
          </ac:spMkLst>
        </pc:spChg>
        <pc:spChg chg="add del">
          <ac:chgData name="Gray, Sage Thomas" userId="ce8ad2d2-00f0-4a99-95d8-e8ab92059e39" providerId="ADAL" clId="{C12E0266-5C85-4347-8B19-FFD08FED7574}" dt="2025-05-06T21:17:47.376" v="3228" actId="26606"/>
          <ac:spMkLst>
            <pc:docMk/>
            <pc:sldMk cId="1013216830" sldId="264"/>
            <ac:spMk id="58" creationId="{96C26955-DBE9-3734-EDED-E70032D1A768}"/>
          </ac:spMkLst>
        </pc:spChg>
        <pc:spChg chg="add del">
          <ac:chgData name="Gray, Sage Thomas" userId="ce8ad2d2-00f0-4a99-95d8-e8ab92059e39" providerId="ADAL" clId="{C12E0266-5C85-4347-8B19-FFD08FED7574}" dt="2025-05-06T21:17:47.376" v="3228" actId="26606"/>
          <ac:spMkLst>
            <pc:docMk/>
            <pc:sldMk cId="1013216830" sldId="264"/>
            <ac:spMk id="68" creationId="{09646535-AEF6-4883-A4F9-EEC1F8B4319E}"/>
          </ac:spMkLst>
        </pc:spChg>
        <pc:spChg chg="add del">
          <ac:chgData name="Gray, Sage Thomas" userId="ce8ad2d2-00f0-4a99-95d8-e8ab92059e39" providerId="ADAL" clId="{C12E0266-5C85-4347-8B19-FFD08FED7574}" dt="2025-05-06T21:17:47.376" v="3228" actId="26606"/>
          <ac:spMkLst>
            <pc:docMk/>
            <pc:sldMk cId="1013216830" sldId="264"/>
            <ac:spMk id="73" creationId="{A9AF7C97-BADA-4A0C-82CB-5BB641BABC8B}"/>
          </ac:spMkLst>
        </pc:spChg>
        <pc:spChg chg="add del">
          <ac:chgData name="Gray, Sage Thomas" userId="ce8ad2d2-00f0-4a99-95d8-e8ab92059e39" providerId="ADAL" clId="{C12E0266-5C85-4347-8B19-FFD08FED7574}" dt="2025-05-06T21:17:47.376" v="3228" actId="26606"/>
          <ac:spMkLst>
            <pc:docMk/>
            <pc:sldMk cId="1013216830" sldId="264"/>
            <ac:spMk id="74" creationId="{CD9C6F9B-2CB0-4FD8-8F6E-C04D4CE09827}"/>
          </ac:spMkLst>
        </pc:spChg>
        <pc:grpChg chg="add del">
          <ac:chgData name="Gray, Sage Thomas" userId="ce8ad2d2-00f0-4a99-95d8-e8ab92059e39" providerId="ADAL" clId="{C12E0266-5C85-4347-8B19-FFD08FED7574}" dt="2025-05-06T21:00:34.115" v="3124" actId="26606"/>
          <ac:grpSpMkLst>
            <pc:docMk/>
            <pc:sldMk cId="1013216830" sldId="264"/>
            <ac:grpSpMk id="16" creationId="{DB733608-1322-485D-B942-B827E6997F08}"/>
          </ac:grpSpMkLst>
        </pc:grpChg>
        <pc:grpChg chg="add del">
          <ac:chgData name="Gray, Sage Thomas" userId="ce8ad2d2-00f0-4a99-95d8-e8ab92059e39" providerId="ADAL" clId="{C12E0266-5C85-4347-8B19-FFD08FED7574}" dt="2025-05-06T21:00:35.914" v="3127" actId="26606"/>
          <ac:grpSpMkLst>
            <pc:docMk/>
            <pc:sldMk cId="1013216830" sldId="264"/>
            <ac:grpSpMk id="31" creationId="{58CE1DD1-65E2-46E3-8E5D-3D9551ADC0A7}"/>
          </ac:grpSpMkLst>
        </pc:grpChg>
        <pc:grpChg chg="add">
          <ac:chgData name="Gray, Sage Thomas" userId="ce8ad2d2-00f0-4a99-95d8-e8ab92059e39" providerId="ADAL" clId="{C12E0266-5C85-4347-8B19-FFD08FED7574}" dt="2025-05-06T21:00:35.924" v="3128" actId="26606"/>
          <ac:grpSpMkLst>
            <pc:docMk/>
            <pc:sldMk cId="1013216830" sldId="264"/>
            <ac:grpSpMk id="42" creationId="{DB733608-1322-485D-B942-B827E6997F08}"/>
          </ac:grpSpMkLst>
        </pc:grpChg>
        <pc:picChg chg="add del mod">
          <ac:chgData name="Gray, Sage Thomas" userId="ce8ad2d2-00f0-4a99-95d8-e8ab92059e39" providerId="ADAL" clId="{C12E0266-5C85-4347-8B19-FFD08FED7574}" dt="2025-05-06T21:15:18.301" v="3166" actId="478"/>
          <ac:picMkLst>
            <pc:docMk/>
            <pc:sldMk cId="1013216830" sldId="264"/>
            <ac:picMk id="4" creationId="{FDDDD840-777A-9F27-3A07-751CBD150D76}"/>
          </ac:picMkLst>
        </pc:picChg>
        <pc:picChg chg="add del mod">
          <ac:chgData name="Gray, Sage Thomas" userId="ce8ad2d2-00f0-4a99-95d8-e8ab92059e39" providerId="ADAL" clId="{C12E0266-5C85-4347-8B19-FFD08FED7574}" dt="2025-05-06T21:54:57.074" v="4688" actId="478"/>
          <ac:picMkLst>
            <pc:docMk/>
            <pc:sldMk cId="1013216830" sldId="264"/>
            <ac:picMk id="5" creationId="{32D81B45-D2A3-8505-4073-21ECC62B5BAC}"/>
          </ac:picMkLst>
        </pc:picChg>
        <pc:picChg chg="add del mod">
          <ac:chgData name="Gray, Sage Thomas" userId="ce8ad2d2-00f0-4a99-95d8-e8ab92059e39" providerId="ADAL" clId="{C12E0266-5C85-4347-8B19-FFD08FED7574}" dt="2025-05-06T22:06:02.072" v="4746"/>
          <ac:picMkLst>
            <pc:docMk/>
            <pc:sldMk cId="1013216830" sldId="264"/>
            <ac:picMk id="6" creationId="{8AA67825-6327-31B9-D628-80AC0D1BB8E3}"/>
          </ac:picMkLst>
        </pc:picChg>
        <pc:picChg chg="add del mod">
          <ac:chgData name="Gray, Sage Thomas" userId="ce8ad2d2-00f0-4a99-95d8-e8ab92059e39" providerId="ADAL" clId="{C12E0266-5C85-4347-8B19-FFD08FED7574}" dt="2025-05-06T22:20:41.210" v="4758"/>
          <ac:picMkLst>
            <pc:docMk/>
            <pc:sldMk cId="1013216830" sldId="264"/>
            <ac:picMk id="7" creationId="{4AE3703E-32C2-8E83-AA37-233B9A980555}"/>
          </ac:picMkLst>
        </pc:picChg>
        <pc:picChg chg="add del mod">
          <ac:chgData name="Gray, Sage Thomas" userId="ce8ad2d2-00f0-4a99-95d8-e8ab92059e39" providerId="ADAL" clId="{C12E0266-5C85-4347-8B19-FFD08FED7574}" dt="2025-05-06T22:29:08.386" v="4940"/>
          <ac:picMkLst>
            <pc:docMk/>
            <pc:sldMk cId="1013216830" sldId="264"/>
            <ac:picMk id="11" creationId="{00E12E60-F750-0A9F-0578-3FAD5F06A30F}"/>
          </ac:picMkLst>
        </pc:picChg>
        <pc:picChg chg="add mod">
          <ac:chgData name="Gray, Sage Thomas" userId="ce8ad2d2-00f0-4a99-95d8-e8ab92059e39" providerId="ADAL" clId="{C12E0266-5C85-4347-8B19-FFD08FED7574}" dt="2025-05-06T22:29:08.386" v="4940"/>
          <ac:picMkLst>
            <pc:docMk/>
            <pc:sldMk cId="1013216830" sldId="264"/>
            <ac:picMk id="37" creationId="{F64C5798-1D73-06EA-2FF6-9208BDA352EE}"/>
          </ac:picMkLst>
        </pc:picChg>
      </pc:sldChg>
      <pc:sldChg chg="addSp delSp modSp new mod ord modTransition modAnim modNotesTx">
        <pc:chgData name="Gray, Sage Thomas" userId="ce8ad2d2-00f0-4a99-95d8-e8ab92059e39" providerId="ADAL" clId="{C12E0266-5C85-4347-8B19-FFD08FED7574}" dt="2025-05-06T22:29:08.386" v="4940"/>
        <pc:sldMkLst>
          <pc:docMk/>
          <pc:sldMk cId="2883752221" sldId="265"/>
        </pc:sldMkLst>
        <pc:spChg chg="mod">
          <ac:chgData name="Gray, Sage Thomas" userId="ce8ad2d2-00f0-4a99-95d8-e8ab92059e39" providerId="ADAL" clId="{C12E0266-5C85-4347-8B19-FFD08FED7574}" dt="2025-05-06T21:41:04.684" v="4659" actId="20577"/>
          <ac:spMkLst>
            <pc:docMk/>
            <pc:sldMk cId="2883752221" sldId="265"/>
            <ac:spMk id="2" creationId="{3AAC58B9-28C6-9A00-4D51-2EC2D4DAF90C}"/>
          </ac:spMkLst>
        </pc:spChg>
        <pc:spChg chg="del">
          <ac:chgData name="Gray, Sage Thomas" userId="ce8ad2d2-00f0-4a99-95d8-e8ab92059e39" providerId="ADAL" clId="{C12E0266-5C85-4347-8B19-FFD08FED7574}" dt="2025-05-06T21:40:42.956" v="4635"/>
          <ac:spMkLst>
            <pc:docMk/>
            <pc:sldMk cId="2883752221" sldId="265"/>
            <ac:spMk id="3" creationId="{738FCA3C-C75D-F7ED-3917-1A29E8FF6DA5}"/>
          </ac:spMkLst>
        </pc:spChg>
        <pc:picChg chg="add mod">
          <ac:chgData name="Gray, Sage Thomas" userId="ce8ad2d2-00f0-4a99-95d8-e8ab92059e39" providerId="ADAL" clId="{C12E0266-5C85-4347-8B19-FFD08FED7574}" dt="2025-05-06T21:41:27.737" v="4663" actId="1076"/>
          <ac:picMkLst>
            <pc:docMk/>
            <pc:sldMk cId="2883752221" sldId="265"/>
            <ac:picMk id="4" creationId="{4A393B12-A761-9DC3-4FCC-E14915E84460}"/>
          </ac:picMkLst>
        </pc:picChg>
        <pc:picChg chg="add del mod">
          <ac:chgData name="Gray, Sage Thomas" userId="ce8ad2d2-00f0-4a99-95d8-e8ab92059e39" providerId="ADAL" clId="{C12E0266-5C85-4347-8B19-FFD08FED7574}" dt="2025-05-06T21:48:40.413" v="4669" actId="478"/>
          <ac:picMkLst>
            <pc:docMk/>
            <pc:sldMk cId="2883752221" sldId="265"/>
            <ac:picMk id="5" creationId="{992543DE-D476-2542-6402-52E7D6293448}"/>
          </ac:picMkLst>
        </pc:picChg>
        <pc:picChg chg="add del mod">
          <ac:chgData name="Gray, Sage Thomas" userId="ce8ad2d2-00f0-4a99-95d8-e8ab92059e39" providerId="ADAL" clId="{C12E0266-5C85-4347-8B19-FFD08FED7574}" dt="2025-05-06T22:06:02.072" v="4746"/>
          <ac:picMkLst>
            <pc:docMk/>
            <pc:sldMk cId="2883752221" sldId="265"/>
            <ac:picMk id="6" creationId="{8842E776-2132-F09E-C765-6696BF93036F}"/>
          </ac:picMkLst>
        </pc:picChg>
        <pc:picChg chg="add del mod">
          <ac:chgData name="Gray, Sage Thomas" userId="ce8ad2d2-00f0-4a99-95d8-e8ab92059e39" providerId="ADAL" clId="{C12E0266-5C85-4347-8B19-FFD08FED7574}" dt="2025-05-06T22:20:41.210" v="4758"/>
          <ac:picMkLst>
            <pc:docMk/>
            <pc:sldMk cId="2883752221" sldId="265"/>
            <ac:picMk id="7" creationId="{9E758C33-00E5-C969-4B04-336F97984724}"/>
          </ac:picMkLst>
        </pc:picChg>
        <pc:picChg chg="add del mod">
          <ac:chgData name="Gray, Sage Thomas" userId="ce8ad2d2-00f0-4a99-95d8-e8ab92059e39" providerId="ADAL" clId="{C12E0266-5C85-4347-8B19-FFD08FED7574}" dt="2025-05-06T22:29:08.386" v="4940"/>
          <ac:picMkLst>
            <pc:docMk/>
            <pc:sldMk cId="2883752221" sldId="265"/>
            <ac:picMk id="8" creationId="{702DD9E2-835A-0347-D1F9-88DF13E92628}"/>
          </ac:picMkLst>
        </pc:picChg>
        <pc:picChg chg="add mod">
          <ac:chgData name="Gray, Sage Thomas" userId="ce8ad2d2-00f0-4a99-95d8-e8ab92059e39" providerId="ADAL" clId="{C12E0266-5C85-4347-8B19-FFD08FED7574}" dt="2025-05-06T22:29:08.386" v="4940"/>
          <ac:picMkLst>
            <pc:docMk/>
            <pc:sldMk cId="2883752221" sldId="265"/>
            <ac:picMk id="9" creationId="{3B87EECE-7170-C26F-FBB5-BEF71AB74479}"/>
          </ac:picMkLst>
        </pc:picChg>
      </pc:sldChg>
      <pc:sldMasterChg chg="modTransition modSldLayout">
        <pc:chgData name="Gray, Sage Thomas" userId="ce8ad2d2-00f0-4a99-95d8-e8ab92059e39" providerId="ADAL" clId="{C12E0266-5C85-4347-8B19-FFD08FED7574}" dt="2025-05-06T21:50:17.201" v="4676"/>
        <pc:sldMasterMkLst>
          <pc:docMk/>
          <pc:sldMasterMk cId="3167550346" sldId="2147483788"/>
        </pc:sldMasterMkLst>
        <pc:sldLayoutChg chg="modTransition">
          <pc:chgData name="Gray, Sage Thomas" userId="ce8ad2d2-00f0-4a99-95d8-e8ab92059e39" providerId="ADAL" clId="{C12E0266-5C85-4347-8B19-FFD08FED7574}" dt="2025-05-06T21:50:17.201" v="4676"/>
          <pc:sldLayoutMkLst>
            <pc:docMk/>
            <pc:sldMasterMk cId="3167550346" sldId="2147483788"/>
            <pc:sldLayoutMk cId="3090122534" sldId="2147483777"/>
          </pc:sldLayoutMkLst>
        </pc:sldLayoutChg>
        <pc:sldLayoutChg chg="modTransition">
          <pc:chgData name="Gray, Sage Thomas" userId="ce8ad2d2-00f0-4a99-95d8-e8ab92059e39" providerId="ADAL" clId="{C12E0266-5C85-4347-8B19-FFD08FED7574}" dt="2025-05-06T21:50:17.201" v="4676"/>
          <pc:sldLayoutMkLst>
            <pc:docMk/>
            <pc:sldMasterMk cId="3167550346" sldId="2147483788"/>
            <pc:sldLayoutMk cId="3693864637" sldId="2147483778"/>
          </pc:sldLayoutMkLst>
        </pc:sldLayoutChg>
        <pc:sldLayoutChg chg="modTransition">
          <pc:chgData name="Gray, Sage Thomas" userId="ce8ad2d2-00f0-4a99-95d8-e8ab92059e39" providerId="ADAL" clId="{C12E0266-5C85-4347-8B19-FFD08FED7574}" dt="2025-05-06T21:50:17.201" v="4676"/>
          <pc:sldLayoutMkLst>
            <pc:docMk/>
            <pc:sldMasterMk cId="3167550346" sldId="2147483788"/>
            <pc:sldLayoutMk cId="4264913605" sldId="2147483779"/>
          </pc:sldLayoutMkLst>
        </pc:sldLayoutChg>
        <pc:sldLayoutChg chg="modTransition">
          <pc:chgData name="Gray, Sage Thomas" userId="ce8ad2d2-00f0-4a99-95d8-e8ab92059e39" providerId="ADAL" clId="{C12E0266-5C85-4347-8B19-FFD08FED7574}" dt="2025-05-06T21:50:17.201" v="4676"/>
          <pc:sldLayoutMkLst>
            <pc:docMk/>
            <pc:sldMasterMk cId="3167550346" sldId="2147483788"/>
            <pc:sldLayoutMk cId="109523546" sldId="2147483780"/>
          </pc:sldLayoutMkLst>
        </pc:sldLayoutChg>
        <pc:sldLayoutChg chg="modTransition">
          <pc:chgData name="Gray, Sage Thomas" userId="ce8ad2d2-00f0-4a99-95d8-e8ab92059e39" providerId="ADAL" clId="{C12E0266-5C85-4347-8B19-FFD08FED7574}" dt="2025-05-06T21:50:17.201" v="4676"/>
          <pc:sldLayoutMkLst>
            <pc:docMk/>
            <pc:sldMasterMk cId="3167550346" sldId="2147483788"/>
            <pc:sldLayoutMk cId="401716542" sldId="2147483781"/>
          </pc:sldLayoutMkLst>
        </pc:sldLayoutChg>
        <pc:sldLayoutChg chg="modTransition">
          <pc:chgData name="Gray, Sage Thomas" userId="ce8ad2d2-00f0-4a99-95d8-e8ab92059e39" providerId="ADAL" clId="{C12E0266-5C85-4347-8B19-FFD08FED7574}" dt="2025-05-06T21:50:17.201" v="4676"/>
          <pc:sldLayoutMkLst>
            <pc:docMk/>
            <pc:sldMasterMk cId="3167550346" sldId="2147483788"/>
            <pc:sldLayoutMk cId="1515281397" sldId="2147483782"/>
          </pc:sldLayoutMkLst>
        </pc:sldLayoutChg>
        <pc:sldLayoutChg chg="modTransition">
          <pc:chgData name="Gray, Sage Thomas" userId="ce8ad2d2-00f0-4a99-95d8-e8ab92059e39" providerId="ADAL" clId="{C12E0266-5C85-4347-8B19-FFD08FED7574}" dt="2025-05-06T21:50:17.201" v="4676"/>
          <pc:sldLayoutMkLst>
            <pc:docMk/>
            <pc:sldMasterMk cId="3167550346" sldId="2147483788"/>
            <pc:sldLayoutMk cId="3229403824" sldId="2147483783"/>
          </pc:sldLayoutMkLst>
        </pc:sldLayoutChg>
        <pc:sldLayoutChg chg="modTransition">
          <pc:chgData name="Gray, Sage Thomas" userId="ce8ad2d2-00f0-4a99-95d8-e8ab92059e39" providerId="ADAL" clId="{C12E0266-5C85-4347-8B19-FFD08FED7574}" dt="2025-05-06T21:50:17.201" v="4676"/>
          <pc:sldLayoutMkLst>
            <pc:docMk/>
            <pc:sldMasterMk cId="3167550346" sldId="2147483788"/>
            <pc:sldLayoutMk cId="3161097936" sldId="2147483784"/>
          </pc:sldLayoutMkLst>
        </pc:sldLayoutChg>
        <pc:sldLayoutChg chg="modTransition">
          <pc:chgData name="Gray, Sage Thomas" userId="ce8ad2d2-00f0-4a99-95d8-e8ab92059e39" providerId="ADAL" clId="{C12E0266-5C85-4347-8B19-FFD08FED7574}" dt="2025-05-06T21:50:17.201" v="4676"/>
          <pc:sldLayoutMkLst>
            <pc:docMk/>
            <pc:sldMasterMk cId="3167550346" sldId="2147483788"/>
            <pc:sldLayoutMk cId="3299643057" sldId="2147483785"/>
          </pc:sldLayoutMkLst>
        </pc:sldLayoutChg>
        <pc:sldLayoutChg chg="modTransition">
          <pc:chgData name="Gray, Sage Thomas" userId="ce8ad2d2-00f0-4a99-95d8-e8ab92059e39" providerId="ADAL" clId="{C12E0266-5C85-4347-8B19-FFD08FED7574}" dt="2025-05-06T21:50:17.201" v="4676"/>
          <pc:sldLayoutMkLst>
            <pc:docMk/>
            <pc:sldMasterMk cId="3167550346" sldId="2147483788"/>
            <pc:sldLayoutMk cId="2287199357" sldId="2147483786"/>
          </pc:sldLayoutMkLst>
        </pc:sldLayoutChg>
        <pc:sldLayoutChg chg="modTransition">
          <pc:chgData name="Gray, Sage Thomas" userId="ce8ad2d2-00f0-4a99-95d8-e8ab92059e39" providerId="ADAL" clId="{C12E0266-5C85-4347-8B19-FFD08FED7574}" dt="2025-05-06T21:50:17.201" v="4676"/>
          <pc:sldLayoutMkLst>
            <pc:docMk/>
            <pc:sldMasterMk cId="3167550346" sldId="2147483788"/>
            <pc:sldLayoutMk cId="3197444773" sldId="2147483787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7508C-03FF-416A-8F99-98C3148789D3}" type="doc">
      <dgm:prSet loTypeId="urn:microsoft.com/office/officeart/2008/layout/Lin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6BB35C-8986-4EB8-BAD6-A4E6A8ADBC39}">
      <dgm:prSet/>
      <dgm:spPr/>
      <dgm:t>
        <a:bodyPr/>
        <a:lstStyle/>
        <a:p>
          <a:r>
            <a:rPr lang="en-US" dirty="0"/>
            <a:t>Magic: The Gathering’s cards are constantly changing prices</a:t>
          </a:r>
        </a:p>
      </dgm:t>
    </dgm:pt>
    <dgm:pt modelId="{1DB23058-0E6A-42D9-B6B1-730E6BC0EEE8}" type="parTrans" cxnId="{8ED94E65-B5FD-40C6-9125-95A84298AE5C}">
      <dgm:prSet/>
      <dgm:spPr/>
      <dgm:t>
        <a:bodyPr/>
        <a:lstStyle/>
        <a:p>
          <a:endParaRPr lang="en-US"/>
        </a:p>
      </dgm:t>
    </dgm:pt>
    <dgm:pt modelId="{BBDDEC52-B281-4663-A5FC-249CB594DA7D}" type="sibTrans" cxnId="{8ED94E65-B5FD-40C6-9125-95A84298AE5C}">
      <dgm:prSet/>
      <dgm:spPr/>
      <dgm:t>
        <a:bodyPr/>
        <a:lstStyle/>
        <a:p>
          <a:endParaRPr lang="en-US"/>
        </a:p>
      </dgm:t>
    </dgm:pt>
    <dgm:pt modelId="{5CACB117-CD6C-427F-9AF0-9FE2D7C0E4B6}">
      <dgm:prSet/>
      <dgm:spPr/>
      <dgm:t>
        <a:bodyPr/>
        <a:lstStyle/>
        <a:p>
          <a:r>
            <a:rPr lang="en-US" dirty="0"/>
            <a:t>New players are likely to lose money buying high value cards</a:t>
          </a:r>
        </a:p>
      </dgm:t>
    </dgm:pt>
    <dgm:pt modelId="{3494CA8A-3CFA-46AD-B28B-486CC3F9FE3C}" type="parTrans" cxnId="{F8CC6B69-C6DF-442C-9C90-5698F6AECDDB}">
      <dgm:prSet/>
      <dgm:spPr/>
      <dgm:t>
        <a:bodyPr/>
        <a:lstStyle/>
        <a:p>
          <a:endParaRPr lang="en-US"/>
        </a:p>
      </dgm:t>
    </dgm:pt>
    <dgm:pt modelId="{B4F5F665-6887-4E4E-91CB-6136857F497B}" type="sibTrans" cxnId="{F8CC6B69-C6DF-442C-9C90-5698F6AECDDB}">
      <dgm:prSet/>
      <dgm:spPr/>
      <dgm:t>
        <a:bodyPr/>
        <a:lstStyle/>
        <a:p>
          <a:endParaRPr lang="en-US"/>
        </a:p>
      </dgm:t>
    </dgm:pt>
    <dgm:pt modelId="{1D9915FA-DAA1-42E3-9BA0-B03A798B2E92}">
      <dgm:prSet/>
      <dgm:spPr/>
      <dgm:t>
        <a:bodyPr/>
        <a:lstStyle/>
        <a:p>
          <a:r>
            <a:rPr lang="en-US" dirty="0"/>
            <a:t>Information is available, not easy to digest</a:t>
          </a:r>
        </a:p>
      </dgm:t>
    </dgm:pt>
    <dgm:pt modelId="{23C2AABC-BD60-4881-89F5-B59DC7E41BFC}" type="parTrans" cxnId="{EAC16AC0-BC0B-4167-B97B-C5821E1D1C5A}">
      <dgm:prSet/>
      <dgm:spPr/>
      <dgm:t>
        <a:bodyPr/>
        <a:lstStyle/>
        <a:p>
          <a:endParaRPr lang="LID4096"/>
        </a:p>
      </dgm:t>
    </dgm:pt>
    <dgm:pt modelId="{F2B9DC77-63AE-4D6B-B02C-D40D40B9CFD4}" type="sibTrans" cxnId="{EAC16AC0-BC0B-4167-B97B-C5821E1D1C5A}">
      <dgm:prSet/>
      <dgm:spPr/>
      <dgm:t>
        <a:bodyPr/>
        <a:lstStyle/>
        <a:p>
          <a:endParaRPr lang="LID4096"/>
        </a:p>
      </dgm:t>
    </dgm:pt>
    <dgm:pt modelId="{790920B0-267A-4027-B021-6C6B4017C304}" type="pres">
      <dgm:prSet presAssocID="{1017508C-03FF-416A-8F99-98C3148789D3}" presName="vert0" presStyleCnt="0">
        <dgm:presLayoutVars>
          <dgm:dir/>
          <dgm:animOne val="branch"/>
          <dgm:animLvl val="lvl"/>
        </dgm:presLayoutVars>
      </dgm:prSet>
      <dgm:spPr/>
    </dgm:pt>
    <dgm:pt modelId="{A8D57D8A-A9B8-44C6-B7C8-1289E7A74DE3}" type="pres">
      <dgm:prSet presAssocID="{046BB35C-8986-4EB8-BAD6-A4E6A8ADBC39}" presName="thickLine" presStyleLbl="alignNode1" presStyleIdx="0" presStyleCnt="3"/>
      <dgm:spPr/>
    </dgm:pt>
    <dgm:pt modelId="{666CABC8-83B8-4782-BFC2-57EF101D6B18}" type="pres">
      <dgm:prSet presAssocID="{046BB35C-8986-4EB8-BAD6-A4E6A8ADBC39}" presName="horz1" presStyleCnt="0"/>
      <dgm:spPr/>
    </dgm:pt>
    <dgm:pt modelId="{992214C0-0411-4BF4-95DA-99D020B16E69}" type="pres">
      <dgm:prSet presAssocID="{046BB35C-8986-4EB8-BAD6-A4E6A8ADBC39}" presName="tx1" presStyleLbl="revTx" presStyleIdx="0" presStyleCnt="3"/>
      <dgm:spPr/>
    </dgm:pt>
    <dgm:pt modelId="{663A94D8-519A-4C4A-8783-C11FF9679633}" type="pres">
      <dgm:prSet presAssocID="{046BB35C-8986-4EB8-BAD6-A4E6A8ADBC39}" presName="vert1" presStyleCnt="0"/>
      <dgm:spPr/>
    </dgm:pt>
    <dgm:pt modelId="{60E3019E-9848-448E-A84D-40AAAE53F6BC}" type="pres">
      <dgm:prSet presAssocID="{5CACB117-CD6C-427F-9AF0-9FE2D7C0E4B6}" presName="thickLine" presStyleLbl="alignNode1" presStyleIdx="1" presStyleCnt="3"/>
      <dgm:spPr/>
    </dgm:pt>
    <dgm:pt modelId="{DE834509-FB3A-4A86-8B74-568770E5C211}" type="pres">
      <dgm:prSet presAssocID="{5CACB117-CD6C-427F-9AF0-9FE2D7C0E4B6}" presName="horz1" presStyleCnt="0"/>
      <dgm:spPr/>
    </dgm:pt>
    <dgm:pt modelId="{D0E73F56-0E08-4938-86DD-DFC2F4A1A985}" type="pres">
      <dgm:prSet presAssocID="{5CACB117-CD6C-427F-9AF0-9FE2D7C0E4B6}" presName="tx1" presStyleLbl="revTx" presStyleIdx="1" presStyleCnt="3"/>
      <dgm:spPr/>
    </dgm:pt>
    <dgm:pt modelId="{1270A791-E257-4FA8-8AC8-29FD811DC0C4}" type="pres">
      <dgm:prSet presAssocID="{5CACB117-CD6C-427F-9AF0-9FE2D7C0E4B6}" presName="vert1" presStyleCnt="0"/>
      <dgm:spPr/>
    </dgm:pt>
    <dgm:pt modelId="{733E4463-7F42-41F4-84B3-421D4949A20B}" type="pres">
      <dgm:prSet presAssocID="{1D9915FA-DAA1-42E3-9BA0-B03A798B2E92}" presName="thickLine" presStyleLbl="alignNode1" presStyleIdx="2" presStyleCnt="3"/>
      <dgm:spPr/>
    </dgm:pt>
    <dgm:pt modelId="{313CFF35-05EB-40F4-8547-30954F96EF3B}" type="pres">
      <dgm:prSet presAssocID="{1D9915FA-DAA1-42E3-9BA0-B03A798B2E92}" presName="horz1" presStyleCnt="0"/>
      <dgm:spPr/>
    </dgm:pt>
    <dgm:pt modelId="{E8853938-B1F0-40FD-800A-10A31348F09C}" type="pres">
      <dgm:prSet presAssocID="{1D9915FA-DAA1-42E3-9BA0-B03A798B2E92}" presName="tx1" presStyleLbl="revTx" presStyleIdx="2" presStyleCnt="3"/>
      <dgm:spPr/>
    </dgm:pt>
    <dgm:pt modelId="{FB225A1D-FA26-4FB6-8866-FC22F72B7D2C}" type="pres">
      <dgm:prSet presAssocID="{1D9915FA-DAA1-42E3-9BA0-B03A798B2E92}" presName="vert1" presStyleCnt="0"/>
      <dgm:spPr/>
    </dgm:pt>
  </dgm:ptLst>
  <dgm:cxnLst>
    <dgm:cxn modelId="{FAD26F20-1134-4836-B2A1-D7D1607CBED2}" type="presOf" srcId="{5CACB117-CD6C-427F-9AF0-9FE2D7C0E4B6}" destId="{D0E73F56-0E08-4938-86DD-DFC2F4A1A985}" srcOrd="0" destOrd="0" presId="urn:microsoft.com/office/officeart/2008/layout/LinedList"/>
    <dgm:cxn modelId="{8ED94E65-B5FD-40C6-9125-95A84298AE5C}" srcId="{1017508C-03FF-416A-8F99-98C3148789D3}" destId="{046BB35C-8986-4EB8-BAD6-A4E6A8ADBC39}" srcOrd="0" destOrd="0" parTransId="{1DB23058-0E6A-42D9-B6B1-730E6BC0EEE8}" sibTransId="{BBDDEC52-B281-4663-A5FC-249CB594DA7D}"/>
    <dgm:cxn modelId="{F8CC6B69-C6DF-442C-9C90-5698F6AECDDB}" srcId="{1017508C-03FF-416A-8F99-98C3148789D3}" destId="{5CACB117-CD6C-427F-9AF0-9FE2D7C0E4B6}" srcOrd="1" destOrd="0" parTransId="{3494CA8A-3CFA-46AD-B28B-486CC3F9FE3C}" sibTransId="{B4F5F665-6887-4E4E-91CB-6136857F497B}"/>
    <dgm:cxn modelId="{04FBA06B-68DA-4238-9839-2EC9A120AA3B}" type="presOf" srcId="{1017508C-03FF-416A-8F99-98C3148789D3}" destId="{790920B0-267A-4027-B021-6C6B4017C304}" srcOrd="0" destOrd="0" presId="urn:microsoft.com/office/officeart/2008/layout/LinedList"/>
    <dgm:cxn modelId="{2BA06A55-D454-41D4-90B2-B7694FED77C0}" type="presOf" srcId="{1D9915FA-DAA1-42E3-9BA0-B03A798B2E92}" destId="{E8853938-B1F0-40FD-800A-10A31348F09C}" srcOrd="0" destOrd="0" presId="urn:microsoft.com/office/officeart/2008/layout/LinedList"/>
    <dgm:cxn modelId="{9ED2D6B2-0245-4400-B3AE-8211DA834821}" type="presOf" srcId="{046BB35C-8986-4EB8-BAD6-A4E6A8ADBC39}" destId="{992214C0-0411-4BF4-95DA-99D020B16E69}" srcOrd="0" destOrd="0" presId="urn:microsoft.com/office/officeart/2008/layout/LinedList"/>
    <dgm:cxn modelId="{EAC16AC0-BC0B-4167-B97B-C5821E1D1C5A}" srcId="{1017508C-03FF-416A-8F99-98C3148789D3}" destId="{1D9915FA-DAA1-42E3-9BA0-B03A798B2E92}" srcOrd="2" destOrd="0" parTransId="{23C2AABC-BD60-4881-89F5-B59DC7E41BFC}" sibTransId="{F2B9DC77-63AE-4D6B-B02C-D40D40B9CFD4}"/>
    <dgm:cxn modelId="{C156BE68-F7DE-47CC-A791-74C7F4892727}" type="presParOf" srcId="{790920B0-267A-4027-B021-6C6B4017C304}" destId="{A8D57D8A-A9B8-44C6-B7C8-1289E7A74DE3}" srcOrd="0" destOrd="0" presId="urn:microsoft.com/office/officeart/2008/layout/LinedList"/>
    <dgm:cxn modelId="{4EBE68D9-F145-4E85-BC11-A93728F082C7}" type="presParOf" srcId="{790920B0-267A-4027-B021-6C6B4017C304}" destId="{666CABC8-83B8-4782-BFC2-57EF101D6B18}" srcOrd="1" destOrd="0" presId="urn:microsoft.com/office/officeart/2008/layout/LinedList"/>
    <dgm:cxn modelId="{057F92C0-3E30-44C7-9111-2E94658A1404}" type="presParOf" srcId="{666CABC8-83B8-4782-BFC2-57EF101D6B18}" destId="{992214C0-0411-4BF4-95DA-99D020B16E69}" srcOrd="0" destOrd="0" presId="urn:microsoft.com/office/officeart/2008/layout/LinedList"/>
    <dgm:cxn modelId="{B7EEF841-0AC4-4407-9EEA-061B6F0F312E}" type="presParOf" srcId="{666CABC8-83B8-4782-BFC2-57EF101D6B18}" destId="{663A94D8-519A-4C4A-8783-C11FF9679633}" srcOrd="1" destOrd="0" presId="urn:microsoft.com/office/officeart/2008/layout/LinedList"/>
    <dgm:cxn modelId="{1980BD7E-FF97-4488-AAE7-0E6CDCE3C6AE}" type="presParOf" srcId="{790920B0-267A-4027-B021-6C6B4017C304}" destId="{60E3019E-9848-448E-A84D-40AAAE53F6BC}" srcOrd="2" destOrd="0" presId="urn:microsoft.com/office/officeart/2008/layout/LinedList"/>
    <dgm:cxn modelId="{B8BC7A51-44F7-4AA5-9F4D-09BC4C94E009}" type="presParOf" srcId="{790920B0-267A-4027-B021-6C6B4017C304}" destId="{DE834509-FB3A-4A86-8B74-568770E5C211}" srcOrd="3" destOrd="0" presId="urn:microsoft.com/office/officeart/2008/layout/LinedList"/>
    <dgm:cxn modelId="{87CC68F1-62C2-49F3-80A6-00BE4FF1D42A}" type="presParOf" srcId="{DE834509-FB3A-4A86-8B74-568770E5C211}" destId="{D0E73F56-0E08-4938-86DD-DFC2F4A1A985}" srcOrd="0" destOrd="0" presId="urn:microsoft.com/office/officeart/2008/layout/LinedList"/>
    <dgm:cxn modelId="{B44C56BC-4DA5-48B1-A9E6-6C3B2AE6AD4F}" type="presParOf" srcId="{DE834509-FB3A-4A86-8B74-568770E5C211}" destId="{1270A791-E257-4FA8-8AC8-29FD811DC0C4}" srcOrd="1" destOrd="0" presId="urn:microsoft.com/office/officeart/2008/layout/LinedList"/>
    <dgm:cxn modelId="{872E6AC1-1012-4F4C-B3F9-4C60A5141F3C}" type="presParOf" srcId="{790920B0-267A-4027-B021-6C6B4017C304}" destId="{733E4463-7F42-41F4-84B3-421D4949A20B}" srcOrd="4" destOrd="0" presId="urn:microsoft.com/office/officeart/2008/layout/LinedList"/>
    <dgm:cxn modelId="{6D2C593E-B474-41E0-8D7C-F59D4437A422}" type="presParOf" srcId="{790920B0-267A-4027-B021-6C6B4017C304}" destId="{313CFF35-05EB-40F4-8547-30954F96EF3B}" srcOrd="5" destOrd="0" presId="urn:microsoft.com/office/officeart/2008/layout/LinedList"/>
    <dgm:cxn modelId="{411DD509-81AA-43B2-AFDA-9ADB89E90C9A}" type="presParOf" srcId="{313CFF35-05EB-40F4-8547-30954F96EF3B}" destId="{E8853938-B1F0-40FD-800A-10A31348F09C}" srcOrd="0" destOrd="0" presId="urn:microsoft.com/office/officeart/2008/layout/LinedList"/>
    <dgm:cxn modelId="{7B451242-E434-46EF-B455-907D746E7F91}" type="presParOf" srcId="{313CFF35-05EB-40F4-8547-30954F96EF3B}" destId="{FB225A1D-FA26-4FB6-8866-FC22F72B7D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F38731-CF4F-4233-9117-F032A9130A4C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82DC358-570E-499E-B7FD-194C326E618E}">
      <dgm:prSet/>
      <dgm:spPr/>
      <dgm:t>
        <a:bodyPr/>
        <a:lstStyle/>
        <a:p>
          <a:r>
            <a:rPr lang="en-US" dirty="0"/>
            <a:t>Card Data</a:t>
          </a:r>
        </a:p>
      </dgm:t>
    </dgm:pt>
    <dgm:pt modelId="{00CEC8FA-64C9-4204-A5A9-8D4A5BFD17D6}" type="parTrans" cxnId="{118147F0-955D-4165-BC17-A9F5631B1D13}">
      <dgm:prSet/>
      <dgm:spPr/>
      <dgm:t>
        <a:bodyPr/>
        <a:lstStyle/>
        <a:p>
          <a:endParaRPr lang="en-US"/>
        </a:p>
      </dgm:t>
    </dgm:pt>
    <dgm:pt modelId="{F7241942-A59F-4573-AD06-40C16676E95A}" type="sibTrans" cxnId="{118147F0-955D-4165-BC17-A9F5631B1D13}">
      <dgm:prSet/>
      <dgm:spPr/>
      <dgm:t>
        <a:bodyPr/>
        <a:lstStyle/>
        <a:p>
          <a:endParaRPr lang="en-US"/>
        </a:p>
      </dgm:t>
    </dgm:pt>
    <dgm:pt modelId="{38885F6C-6EB9-4CA7-B3F0-AEC647182CEB}">
      <dgm:prSet/>
      <dgm:spPr/>
      <dgm:t>
        <a:bodyPr/>
        <a:lstStyle/>
        <a:p>
          <a:r>
            <a:rPr lang="en-US" dirty="0"/>
            <a:t>Pull information from </a:t>
          </a:r>
          <a:r>
            <a:rPr lang="en-US" dirty="0" err="1"/>
            <a:t>TCGPlayer.com</a:t>
          </a:r>
          <a:r>
            <a:rPr lang="en-US" dirty="0"/>
            <a:t>, a website for buying and selling cards</a:t>
          </a:r>
        </a:p>
      </dgm:t>
    </dgm:pt>
    <dgm:pt modelId="{11B3AA19-C84E-4842-AB2B-1613F8672DAF}" type="parTrans" cxnId="{115D35CA-5118-41A3-9AB0-B7C075266317}">
      <dgm:prSet/>
      <dgm:spPr/>
      <dgm:t>
        <a:bodyPr/>
        <a:lstStyle/>
        <a:p>
          <a:endParaRPr lang="en-US"/>
        </a:p>
      </dgm:t>
    </dgm:pt>
    <dgm:pt modelId="{ED13E3B6-D6E2-4D88-BD73-7F09578916ED}" type="sibTrans" cxnId="{115D35CA-5118-41A3-9AB0-B7C075266317}">
      <dgm:prSet/>
      <dgm:spPr/>
      <dgm:t>
        <a:bodyPr/>
        <a:lstStyle/>
        <a:p>
          <a:endParaRPr lang="en-US"/>
        </a:p>
      </dgm:t>
    </dgm:pt>
    <dgm:pt modelId="{60A3D3FE-8668-49B4-9FDC-DF64B5A2A4E1}">
      <dgm:prSet/>
      <dgm:spPr/>
      <dgm:t>
        <a:bodyPr/>
        <a:lstStyle/>
        <a:p>
          <a:r>
            <a:rPr lang="en-US"/>
            <a:t>Scrape</a:t>
          </a:r>
        </a:p>
      </dgm:t>
    </dgm:pt>
    <dgm:pt modelId="{196A7C53-B58A-408F-9041-E3CF9219145A}" type="parTrans" cxnId="{9F6170B2-2663-46C8-8B28-E21C8D014FD6}">
      <dgm:prSet/>
      <dgm:spPr/>
      <dgm:t>
        <a:bodyPr/>
        <a:lstStyle/>
        <a:p>
          <a:endParaRPr lang="en-US"/>
        </a:p>
      </dgm:t>
    </dgm:pt>
    <dgm:pt modelId="{15FD6463-A5BB-4035-8499-4A3D9C1FA166}" type="sibTrans" cxnId="{9F6170B2-2663-46C8-8B28-E21C8D014FD6}">
      <dgm:prSet/>
      <dgm:spPr/>
      <dgm:t>
        <a:bodyPr/>
        <a:lstStyle/>
        <a:p>
          <a:endParaRPr lang="en-US"/>
        </a:p>
      </dgm:t>
    </dgm:pt>
    <dgm:pt modelId="{EE7F0633-ACDA-4AE4-B49D-D88499125CA7}">
      <dgm:prSet/>
      <dgm:spPr/>
      <dgm:t>
        <a:bodyPr/>
        <a:lstStyle/>
        <a:p>
          <a:r>
            <a:rPr lang="en-US"/>
            <a:t>Scrape prices and card images, names, and rarities.</a:t>
          </a:r>
        </a:p>
      </dgm:t>
    </dgm:pt>
    <dgm:pt modelId="{9B75B0A4-1BB8-4971-90C8-AFDE3063A367}" type="parTrans" cxnId="{8143D3D6-BF48-406C-BAC2-27A42740750C}">
      <dgm:prSet/>
      <dgm:spPr/>
      <dgm:t>
        <a:bodyPr/>
        <a:lstStyle/>
        <a:p>
          <a:endParaRPr lang="en-US"/>
        </a:p>
      </dgm:t>
    </dgm:pt>
    <dgm:pt modelId="{97060173-62FC-4CCB-A4DD-33638BB4AEEC}" type="sibTrans" cxnId="{8143D3D6-BF48-406C-BAC2-27A42740750C}">
      <dgm:prSet/>
      <dgm:spPr/>
      <dgm:t>
        <a:bodyPr/>
        <a:lstStyle/>
        <a:p>
          <a:endParaRPr lang="en-US"/>
        </a:p>
      </dgm:t>
    </dgm:pt>
    <dgm:pt modelId="{929BFCDA-651D-4238-9567-24A8DFBEFF03}">
      <dgm:prSet/>
      <dgm:spPr/>
      <dgm:t>
        <a:bodyPr/>
        <a:lstStyle/>
        <a:p>
          <a:r>
            <a:rPr lang="en-US" dirty="0"/>
            <a:t>Be Polite</a:t>
          </a:r>
        </a:p>
      </dgm:t>
    </dgm:pt>
    <dgm:pt modelId="{BC408410-6160-4735-ACC8-19533A668F84}" type="parTrans" cxnId="{CA020D74-F200-4376-97FA-67AC2CFDA5EA}">
      <dgm:prSet/>
      <dgm:spPr/>
      <dgm:t>
        <a:bodyPr/>
        <a:lstStyle/>
        <a:p>
          <a:endParaRPr lang="en-US"/>
        </a:p>
      </dgm:t>
    </dgm:pt>
    <dgm:pt modelId="{5586C939-E0B1-4707-8468-78AF6F56B4C9}" type="sibTrans" cxnId="{CA020D74-F200-4376-97FA-67AC2CFDA5EA}">
      <dgm:prSet/>
      <dgm:spPr/>
      <dgm:t>
        <a:bodyPr/>
        <a:lstStyle/>
        <a:p>
          <a:endParaRPr lang="en-US"/>
        </a:p>
      </dgm:t>
    </dgm:pt>
    <dgm:pt modelId="{42091CCE-827B-46AD-A1A6-0B9D6DB9A0A9}">
      <dgm:prSet/>
      <dgm:spPr/>
      <dgm:t>
        <a:bodyPr/>
        <a:lstStyle/>
        <a:p>
          <a:r>
            <a:rPr lang="en-US" dirty="0"/>
            <a:t>Adhere to </a:t>
          </a:r>
          <a:r>
            <a:rPr lang="en-US" dirty="0" err="1"/>
            <a:t>TCGPlayer’s</a:t>
          </a:r>
          <a:r>
            <a:rPr lang="en-US" dirty="0"/>
            <a:t> scraping requirements through R’s “polite” package to “bow” and “scrape”</a:t>
          </a:r>
        </a:p>
      </dgm:t>
    </dgm:pt>
    <dgm:pt modelId="{DD2DA904-1AB1-476C-9396-65B27FE629A6}" type="parTrans" cxnId="{DCE52403-A4DE-4D6F-84C8-C5695930C521}">
      <dgm:prSet/>
      <dgm:spPr/>
      <dgm:t>
        <a:bodyPr/>
        <a:lstStyle/>
        <a:p>
          <a:endParaRPr lang="en-US"/>
        </a:p>
      </dgm:t>
    </dgm:pt>
    <dgm:pt modelId="{F02F3A18-70A4-486F-851D-8E6A2C248B52}" type="sibTrans" cxnId="{DCE52403-A4DE-4D6F-84C8-C5695930C521}">
      <dgm:prSet/>
      <dgm:spPr/>
      <dgm:t>
        <a:bodyPr/>
        <a:lstStyle/>
        <a:p>
          <a:endParaRPr lang="en-US"/>
        </a:p>
      </dgm:t>
    </dgm:pt>
    <dgm:pt modelId="{9AAF0C84-3DD2-4732-BA0B-B3B827A0AADB}">
      <dgm:prSet/>
      <dgm:spPr/>
      <dgm:t>
        <a:bodyPr/>
        <a:lstStyle/>
        <a:p>
          <a:r>
            <a:rPr lang="en-US" dirty="0"/>
            <a:t>Ingests a website’s “</a:t>
          </a:r>
          <a:r>
            <a:rPr lang="en-US" dirty="0" err="1"/>
            <a:t>robots.txt</a:t>
          </a:r>
          <a:r>
            <a:rPr lang="en-US" dirty="0"/>
            <a:t>” page to make certain the user is not accidentally DDOS-</a:t>
          </a:r>
          <a:r>
            <a:rPr lang="en-US" dirty="0" err="1"/>
            <a:t>ing</a:t>
          </a:r>
          <a:r>
            <a:rPr lang="en-US" dirty="0"/>
            <a:t> the website</a:t>
          </a:r>
        </a:p>
      </dgm:t>
    </dgm:pt>
    <dgm:pt modelId="{1CDD587E-4243-4219-B6AE-BD776DBFCC7F}" type="parTrans" cxnId="{DA1CF39E-030E-41DD-B0D2-A21FC7570557}">
      <dgm:prSet/>
      <dgm:spPr/>
      <dgm:t>
        <a:bodyPr/>
        <a:lstStyle/>
        <a:p>
          <a:endParaRPr lang="en-US"/>
        </a:p>
      </dgm:t>
    </dgm:pt>
    <dgm:pt modelId="{A6AFC875-CCCF-4D11-9BC1-3390481EFB96}" type="sibTrans" cxnId="{DA1CF39E-030E-41DD-B0D2-A21FC7570557}">
      <dgm:prSet/>
      <dgm:spPr/>
      <dgm:t>
        <a:bodyPr/>
        <a:lstStyle/>
        <a:p>
          <a:endParaRPr lang="en-US"/>
        </a:p>
      </dgm:t>
    </dgm:pt>
    <dgm:pt modelId="{D14A5B7B-13D4-49C5-88C9-BB902953E832}" type="pres">
      <dgm:prSet presAssocID="{5EF38731-CF4F-4233-9117-F032A9130A4C}" presName="Name0" presStyleCnt="0">
        <dgm:presLayoutVars>
          <dgm:dir/>
          <dgm:animLvl val="lvl"/>
          <dgm:resizeHandles val="exact"/>
        </dgm:presLayoutVars>
      </dgm:prSet>
      <dgm:spPr/>
    </dgm:pt>
    <dgm:pt modelId="{ECC542B2-3A21-4FFB-A215-CECDD6C1BBF1}" type="pres">
      <dgm:prSet presAssocID="{882DC358-570E-499E-B7FD-194C326E618E}" presName="linNode" presStyleCnt="0"/>
      <dgm:spPr/>
    </dgm:pt>
    <dgm:pt modelId="{749D51A8-5034-4501-B702-AF1CA5049731}" type="pres">
      <dgm:prSet presAssocID="{882DC358-570E-499E-B7FD-194C326E618E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1979D0C3-2D0F-4641-8FBE-4CAA66D41F96}" type="pres">
      <dgm:prSet presAssocID="{882DC358-570E-499E-B7FD-194C326E618E}" presName="descendantText" presStyleLbl="alignAccFollowNode1" presStyleIdx="0" presStyleCnt="3">
        <dgm:presLayoutVars>
          <dgm:bulletEnabled/>
        </dgm:presLayoutVars>
      </dgm:prSet>
      <dgm:spPr/>
    </dgm:pt>
    <dgm:pt modelId="{EC3F65AB-F9A7-471C-8F86-1438208E7942}" type="pres">
      <dgm:prSet presAssocID="{F7241942-A59F-4573-AD06-40C16676E95A}" presName="sp" presStyleCnt="0"/>
      <dgm:spPr/>
    </dgm:pt>
    <dgm:pt modelId="{509EF1C6-DEA7-4EFD-98F3-14EC3280C9D5}" type="pres">
      <dgm:prSet presAssocID="{60A3D3FE-8668-49B4-9FDC-DF64B5A2A4E1}" presName="linNode" presStyleCnt="0"/>
      <dgm:spPr/>
    </dgm:pt>
    <dgm:pt modelId="{782A5F84-D3CE-42DA-AB9A-40C463D0B1DB}" type="pres">
      <dgm:prSet presAssocID="{60A3D3FE-8668-49B4-9FDC-DF64B5A2A4E1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B6F9AF0D-1992-4A03-95F5-9730B82DB4C0}" type="pres">
      <dgm:prSet presAssocID="{60A3D3FE-8668-49B4-9FDC-DF64B5A2A4E1}" presName="descendantText" presStyleLbl="alignAccFollowNode1" presStyleIdx="1" presStyleCnt="3">
        <dgm:presLayoutVars>
          <dgm:bulletEnabled/>
        </dgm:presLayoutVars>
      </dgm:prSet>
      <dgm:spPr/>
    </dgm:pt>
    <dgm:pt modelId="{0BBCE0CD-1DE7-483F-8802-CF5180147181}" type="pres">
      <dgm:prSet presAssocID="{15FD6463-A5BB-4035-8499-4A3D9C1FA166}" presName="sp" presStyleCnt="0"/>
      <dgm:spPr/>
    </dgm:pt>
    <dgm:pt modelId="{499D7A7D-266E-4BEC-918E-AF08C6F52585}" type="pres">
      <dgm:prSet presAssocID="{929BFCDA-651D-4238-9567-24A8DFBEFF03}" presName="linNode" presStyleCnt="0"/>
      <dgm:spPr/>
    </dgm:pt>
    <dgm:pt modelId="{AF9A42B8-5DD5-4F7B-A7FC-26A61B592637}" type="pres">
      <dgm:prSet presAssocID="{929BFCDA-651D-4238-9567-24A8DFBEFF03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0018B857-12D7-4CA5-B956-60A01CEB5C93}" type="pres">
      <dgm:prSet presAssocID="{929BFCDA-651D-4238-9567-24A8DFBEFF03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DCE52403-A4DE-4D6F-84C8-C5695930C521}" srcId="{929BFCDA-651D-4238-9567-24A8DFBEFF03}" destId="{42091CCE-827B-46AD-A1A6-0B9D6DB9A0A9}" srcOrd="0" destOrd="0" parTransId="{DD2DA904-1AB1-476C-9396-65B27FE629A6}" sibTransId="{F02F3A18-70A4-486F-851D-8E6A2C248B52}"/>
    <dgm:cxn modelId="{F7553B1A-D6A9-4A7C-A920-E6AE8241ECE9}" type="presOf" srcId="{9AAF0C84-3DD2-4732-BA0B-B3B827A0AADB}" destId="{0018B857-12D7-4CA5-B956-60A01CEB5C93}" srcOrd="0" destOrd="1" presId="urn:microsoft.com/office/officeart/2016/7/layout/VerticalSolidActionList"/>
    <dgm:cxn modelId="{BA3AD136-2128-4081-8596-F73C9C6107EB}" type="presOf" srcId="{882DC358-570E-499E-B7FD-194C326E618E}" destId="{749D51A8-5034-4501-B702-AF1CA5049731}" srcOrd="0" destOrd="0" presId="urn:microsoft.com/office/officeart/2016/7/layout/VerticalSolidActionList"/>
    <dgm:cxn modelId="{46348573-F93A-46DB-9E98-AA6316E6EB73}" type="presOf" srcId="{42091CCE-827B-46AD-A1A6-0B9D6DB9A0A9}" destId="{0018B857-12D7-4CA5-B956-60A01CEB5C93}" srcOrd="0" destOrd="0" presId="urn:microsoft.com/office/officeart/2016/7/layout/VerticalSolidActionList"/>
    <dgm:cxn modelId="{CA020D74-F200-4376-97FA-67AC2CFDA5EA}" srcId="{5EF38731-CF4F-4233-9117-F032A9130A4C}" destId="{929BFCDA-651D-4238-9567-24A8DFBEFF03}" srcOrd="2" destOrd="0" parTransId="{BC408410-6160-4735-ACC8-19533A668F84}" sibTransId="{5586C939-E0B1-4707-8468-78AF6F56B4C9}"/>
    <dgm:cxn modelId="{F2465376-AFB9-492F-B1D9-707F7FFB2EB6}" type="presOf" srcId="{5EF38731-CF4F-4233-9117-F032A9130A4C}" destId="{D14A5B7B-13D4-49C5-88C9-BB902953E832}" srcOrd="0" destOrd="0" presId="urn:microsoft.com/office/officeart/2016/7/layout/VerticalSolidActionList"/>
    <dgm:cxn modelId="{119CC594-B0CF-46F2-A3BD-FE8A6A4789A8}" type="presOf" srcId="{929BFCDA-651D-4238-9567-24A8DFBEFF03}" destId="{AF9A42B8-5DD5-4F7B-A7FC-26A61B592637}" srcOrd="0" destOrd="0" presId="urn:microsoft.com/office/officeart/2016/7/layout/VerticalSolidActionList"/>
    <dgm:cxn modelId="{1BDAE19A-C478-462E-A88C-4B9CCA7C36E2}" type="presOf" srcId="{EE7F0633-ACDA-4AE4-B49D-D88499125CA7}" destId="{B6F9AF0D-1992-4A03-95F5-9730B82DB4C0}" srcOrd="0" destOrd="0" presId="urn:microsoft.com/office/officeart/2016/7/layout/VerticalSolidActionList"/>
    <dgm:cxn modelId="{DA1CF39E-030E-41DD-B0D2-A21FC7570557}" srcId="{42091CCE-827B-46AD-A1A6-0B9D6DB9A0A9}" destId="{9AAF0C84-3DD2-4732-BA0B-B3B827A0AADB}" srcOrd="0" destOrd="0" parTransId="{1CDD587E-4243-4219-B6AE-BD776DBFCC7F}" sibTransId="{A6AFC875-CCCF-4D11-9BC1-3390481EFB96}"/>
    <dgm:cxn modelId="{9F6170B2-2663-46C8-8B28-E21C8D014FD6}" srcId="{5EF38731-CF4F-4233-9117-F032A9130A4C}" destId="{60A3D3FE-8668-49B4-9FDC-DF64B5A2A4E1}" srcOrd="1" destOrd="0" parTransId="{196A7C53-B58A-408F-9041-E3CF9219145A}" sibTransId="{15FD6463-A5BB-4035-8499-4A3D9C1FA166}"/>
    <dgm:cxn modelId="{C524FFB6-8238-4722-8F99-3FEC44B51FAC}" type="presOf" srcId="{38885F6C-6EB9-4CA7-B3F0-AEC647182CEB}" destId="{1979D0C3-2D0F-4641-8FBE-4CAA66D41F96}" srcOrd="0" destOrd="0" presId="urn:microsoft.com/office/officeart/2016/7/layout/VerticalSolidActionList"/>
    <dgm:cxn modelId="{115D35CA-5118-41A3-9AB0-B7C075266317}" srcId="{882DC358-570E-499E-B7FD-194C326E618E}" destId="{38885F6C-6EB9-4CA7-B3F0-AEC647182CEB}" srcOrd="0" destOrd="0" parTransId="{11B3AA19-C84E-4842-AB2B-1613F8672DAF}" sibTransId="{ED13E3B6-D6E2-4D88-BD73-7F09578916ED}"/>
    <dgm:cxn modelId="{8143D3D6-BF48-406C-BAC2-27A42740750C}" srcId="{60A3D3FE-8668-49B4-9FDC-DF64B5A2A4E1}" destId="{EE7F0633-ACDA-4AE4-B49D-D88499125CA7}" srcOrd="0" destOrd="0" parTransId="{9B75B0A4-1BB8-4971-90C8-AFDE3063A367}" sibTransId="{97060173-62FC-4CCB-A4DD-33638BB4AEEC}"/>
    <dgm:cxn modelId="{F12924ED-6D9B-40C8-8DF3-C965B355EAC3}" type="presOf" srcId="{60A3D3FE-8668-49B4-9FDC-DF64B5A2A4E1}" destId="{782A5F84-D3CE-42DA-AB9A-40C463D0B1DB}" srcOrd="0" destOrd="0" presId="urn:microsoft.com/office/officeart/2016/7/layout/VerticalSolidActionList"/>
    <dgm:cxn modelId="{118147F0-955D-4165-BC17-A9F5631B1D13}" srcId="{5EF38731-CF4F-4233-9117-F032A9130A4C}" destId="{882DC358-570E-499E-B7FD-194C326E618E}" srcOrd="0" destOrd="0" parTransId="{00CEC8FA-64C9-4204-A5A9-8D4A5BFD17D6}" sibTransId="{F7241942-A59F-4573-AD06-40C16676E95A}"/>
    <dgm:cxn modelId="{F1A9B822-6C3D-4D65-B342-2E7E7CE4A02C}" type="presParOf" srcId="{D14A5B7B-13D4-49C5-88C9-BB902953E832}" destId="{ECC542B2-3A21-4FFB-A215-CECDD6C1BBF1}" srcOrd="0" destOrd="0" presId="urn:microsoft.com/office/officeart/2016/7/layout/VerticalSolidActionList"/>
    <dgm:cxn modelId="{53060BB5-B700-41D3-AFA0-40606A1BBF5D}" type="presParOf" srcId="{ECC542B2-3A21-4FFB-A215-CECDD6C1BBF1}" destId="{749D51A8-5034-4501-B702-AF1CA5049731}" srcOrd="0" destOrd="0" presId="urn:microsoft.com/office/officeart/2016/7/layout/VerticalSolidActionList"/>
    <dgm:cxn modelId="{7616F4BC-DBD4-4456-9326-B0998F22CD0A}" type="presParOf" srcId="{ECC542B2-3A21-4FFB-A215-CECDD6C1BBF1}" destId="{1979D0C3-2D0F-4641-8FBE-4CAA66D41F96}" srcOrd="1" destOrd="0" presId="urn:microsoft.com/office/officeart/2016/7/layout/VerticalSolidActionList"/>
    <dgm:cxn modelId="{3838E809-4D45-4E75-A21C-B9509B934EAB}" type="presParOf" srcId="{D14A5B7B-13D4-49C5-88C9-BB902953E832}" destId="{EC3F65AB-F9A7-471C-8F86-1438208E7942}" srcOrd="1" destOrd="0" presId="urn:microsoft.com/office/officeart/2016/7/layout/VerticalSolidActionList"/>
    <dgm:cxn modelId="{C8D20A6E-2C4E-4C7B-87F8-2A3C442486DA}" type="presParOf" srcId="{D14A5B7B-13D4-49C5-88C9-BB902953E832}" destId="{509EF1C6-DEA7-4EFD-98F3-14EC3280C9D5}" srcOrd="2" destOrd="0" presId="urn:microsoft.com/office/officeart/2016/7/layout/VerticalSolidActionList"/>
    <dgm:cxn modelId="{33F3B32D-934F-4626-9976-976F4FC05890}" type="presParOf" srcId="{509EF1C6-DEA7-4EFD-98F3-14EC3280C9D5}" destId="{782A5F84-D3CE-42DA-AB9A-40C463D0B1DB}" srcOrd="0" destOrd="0" presId="urn:microsoft.com/office/officeart/2016/7/layout/VerticalSolidActionList"/>
    <dgm:cxn modelId="{C2A3759F-E91C-4EC6-BB10-73B7412993DF}" type="presParOf" srcId="{509EF1C6-DEA7-4EFD-98F3-14EC3280C9D5}" destId="{B6F9AF0D-1992-4A03-95F5-9730B82DB4C0}" srcOrd="1" destOrd="0" presId="urn:microsoft.com/office/officeart/2016/7/layout/VerticalSolidActionList"/>
    <dgm:cxn modelId="{F91A6CD8-D2DA-435D-9823-A81A3C302A64}" type="presParOf" srcId="{D14A5B7B-13D4-49C5-88C9-BB902953E832}" destId="{0BBCE0CD-1DE7-483F-8802-CF5180147181}" srcOrd="3" destOrd="0" presId="urn:microsoft.com/office/officeart/2016/7/layout/VerticalSolidActionList"/>
    <dgm:cxn modelId="{ED18DA7D-E4D7-46A9-BE8F-0AF7308B7C89}" type="presParOf" srcId="{D14A5B7B-13D4-49C5-88C9-BB902953E832}" destId="{499D7A7D-266E-4BEC-918E-AF08C6F52585}" srcOrd="4" destOrd="0" presId="urn:microsoft.com/office/officeart/2016/7/layout/VerticalSolidActionList"/>
    <dgm:cxn modelId="{11715119-BD72-4D7B-B8B0-2CCFDBA861F3}" type="presParOf" srcId="{499D7A7D-266E-4BEC-918E-AF08C6F52585}" destId="{AF9A42B8-5DD5-4F7B-A7FC-26A61B592637}" srcOrd="0" destOrd="0" presId="urn:microsoft.com/office/officeart/2016/7/layout/VerticalSolidActionList"/>
    <dgm:cxn modelId="{5B08BE00-DBB7-4A34-A6C0-AE5A149A7C40}" type="presParOf" srcId="{499D7A7D-266E-4BEC-918E-AF08C6F52585}" destId="{0018B857-12D7-4CA5-B956-60A01CEB5C9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CEF7AA-B762-41E7-A9AB-3535B9E8FC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F4AFF5F-436B-4C75-ACD2-0D7BDC49499A}">
      <dgm:prSet/>
      <dgm:spPr/>
      <dgm:t>
        <a:bodyPr/>
        <a:lstStyle/>
        <a:p>
          <a:r>
            <a:rPr lang="en-US"/>
            <a:t>A ShinyApp that tracks the most recent increases and decreases in card prices</a:t>
          </a:r>
        </a:p>
      </dgm:t>
    </dgm:pt>
    <dgm:pt modelId="{8A288A7E-C24A-48EF-B168-8E1B4C57FB12}" type="parTrans" cxnId="{E6AAA660-2611-4461-9100-73DB4DE53933}">
      <dgm:prSet/>
      <dgm:spPr/>
      <dgm:t>
        <a:bodyPr/>
        <a:lstStyle/>
        <a:p>
          <a:endParaRPr lang="en-US"/>
        </a:p>
      </dgm:t>
    </dgm:pt>
    <dgm:pt modelId="{CC42C4D3-5B66-4BCD-9C48-C243B6486ADE}" type="sibTrans" cxnId="{E6AAA660-2611-4461-9100-73DB4DE53933}">
      <dgm:prSet/>
      <dgm:spPr/>
      <dgm:t>
        <a:bodyPr/>
        <a:lstStyle/>
        <a:p>
          <a:endParaRPr lang="en-US"/>
        </a:p>
      </dgm:t>
    </dgm:pt>
    <dgm:pt modelId="{ACC907E7-0F10-49A5-BEA3-2FB9547A6E3A}">
      <dgm:prSet/>
      <dgm:spPr/>
      <dgm:t>
        <a:bodyPr/>
        <a:lstStyle/>
        <a:p>
          <a:r>
            <a:rPr lang="en-US"/>
            <a:t>Displays the top 5 price hikes, dips and amount</a:t>
          </a:r>
        </a:p>
      </dgm:t>
    </dgm:pt>
    <dgm:pt modelId="{5D0D8D18-432E-4011-A67C-7EF5D2007855}" type="parTrans" cxnId="{120ADEAE-89CE-420A-9B2B-95F98FB9A9C6}">
      <dgm:prSet/>
      <dgm:spPr/>
      <dgm:t>
        <a:bodyPr/>
        <a:lstStyle/>
        <a:p>
          <a:endParaRPr lang="en-US"/>
        </a:p>
      </dgm:t>
    </dgm:pt>
    <dgm:pt modelId="{73FF1772-4D5D-4699-9B3C-2FC231E9ED1C}" type="sibTrans" cxnId="{120ADEAE-89CE-420A-9B2B-95F98FB9A9C6}">
      <dgm:prSet/>
      <dgm:spPr/>
      <dgm:t>
        <a:bodyPr/>
        <a:lstStyle/>
        <a:p>
          <a:endParaRPr lang="en-US"/>
        </a:p>
      </dgm:t>
    </dgm:pt>
    <dgm:pt modelId="{6D0EFBE9-8C37-47EF-AE42-7E8A5DA294CD}">
      <dgm:prSet/>
      <dgm:spPr/>
      <dgm:t>
        <a:bodyPr/>
        <a:lstStyle/>
        <a:p>
          <a:r>
            <a:rPr lang="en-US"/>
            <a:t>Option for tracking specific card prices </a:t>
          </a:r>
        </a:p>
      </dgm:t>
    </dgm:pt>
    <dgm:pt modelId="{842E5D14-36FC-414C-A18A-04C461F1A040}" type="parTrans" cxnId="{13F9DAB3-8D61-4890-8670-E2D71C03472C}">
      <dgm:prSet/>
      <dgm:spPr/>
      <dgm:t>
        <a:bodyPr/>
        <a:lstStyle/>
        <a:p>
          <a:endParaRPr lang="en-US"/>
        </a:p>
      </dgm:t>
    </dgm:pt>
    <dgm:pt modelId="{210898DB-818B-4CF7-B071-EDC90927AAA7}" type="sibTrans" cxnId="{13F9DAB3-8D61-4890-8670-E2D71C03472C}">
      <dgm:prSet/>
      <dgm:spPr/>
      <dgm:t>
        <a:bodyPr/>
        <a:lstStyle/>
        <a:p>
          <a:endParaRPr lang="en-US"/>
        </a:p>
      </dgm:t>
    </dgm:pt>
    <dgm:pt modelId="{F8933740-A439-4C57-8682-D7C4C35E87F4}" type="pres">
      <dgm:prSet presAssocID="{7FCEF7AA-B762-41E7-A9AB-3535B9E8FC99}" presName="root" presStyleCnt="0">
        <dgm:presLayoutVars>
          <dgm:dir/>
          <dgm:resizeHandles val="exact"/>
        </dgm:presLayoutVars>
      </dgm:prSet>
      <dgm:spPr/>
    </dgm:pt>
    <dgm:pt modelId="{C15D4276-30DB-4A33-A652-E72EFF2AE0EC}" type="pres">
      <dgm:prSet presAssocID="{DF4AFF5F-436B-4C75-ACD2-0D7BDC49499A}" presName="compNode" presStyleCnt="0"/>
      <dgm:spPr/>
    </dgm:pt>
    <dgm:pt modelId="{893C7709-61C7-4011-84F1-1B797611C8F0}" type="pres">
      <dgm:prSet presAssocID="{DF4AFF5F-436B-4C75-ACD2-0D7BDC49499A}" presName="bgRect" presStyleLbl="bgShp" presStyleIdx="0" presStyleCnt="3"/>
      <dgm:spPr/>
    </dgm:pt>
    <dgm:pt modelId="{9D0CF943-5913-4638-9FC9-72BF866FCDBE}" type="pres">
      <dgm:prSet presAssocID="{DF4AFF5F-436B-4C75-ACD2-0D7BDC4949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736020A-0EAB-4055-B0B7-97B82307BA16}" type="pres">
      <dgm:prSet presAssocID="{DF4AFF5F-436B-4C75-ACD2-0D7BDC49499A}" presName="spaceRect" presStyleCnt="0"/>
      <dgm:spPr/>
    </dgm:pt>
    <dgm:pt modelId="{147855A1-3EFA-43E9-9FDE-8B647F382A4B}" type="pres">
      <dgm:prSet presAssocID="{DF4AFF5F-436B-4C75-ACD2-0D7BDC49499A}" presName="parTx" presStyleLbl="revTx" presStyleIdx="0" presStyleCnt="3">
        <dgm:presLayoutVars>
          <dgm:chMax val="0"/>
          <dgm:chPref val="0"/>
        </dgm:presLayoutVars>
      </dgm:prSet>
      <dgm:spPr/>
    </dgm:pt>
    <dgm:pt modelId="{7BF06BC2-6029-4D83-ABCD-23BC9735B683}" type="pres">
      <dgm:prSet presAssocID="{CC42C4D3-5B66-4BCD-9C48-C243B6486ADE}" presName="sibTrans" presStyleCnt="0"/>
      <dgm:spPr/>
    </dgm:pt>
    <dgm:pt modelId="{5A822CAC-C8F4-403F-BB4D-D8376969BCBB}" type="pres">
      <dgm:prSet presAssocID="{ACC907E7-0F10-49A5-BEA3-2FB9547A6E3A}" presName="compNode" presStyleCnt="0"/>
      <dgm:spPr/>
    </dgm:pt>
    <dgm:pt modelId="{AD2A1F7E-36F1-48AA-B698-7A8EDF4EC505}" type="pres">
      <dgm:prSet presAssocID="{ACC907E7-0F10-49A5-BEA3-2FB9547A6E3A}" presName="bgRect" presStyleLbl="bgShp" presStyleIdx="1" presStyleCnt="3"/>
      <dgm:spPr/>
    </dgm:pt>
    <dgm:pt modelId="{DA9C2724-6ABC-4D15-A00B-C49AC76E688A}" type="pres">
      <dgm:prSet presAssocID="{ACC907E7-0F10-49A5-BEA3-2FB9547A6E3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 with solid fill"/>
        </a:ext>
      </dgm:extLst>
    </dgm:pt>
    <dgm:pt modelId="{6C117C1C-0A22-4558-99EB-AF1BC249C5CD}" type="pres">
      <dgm:prSet presAssocID="{ACC907E7-0F10-49A5-BEA3-2FB9547A6E3A}" presName="spaceRect" presStyleCnt="0"/>
      <dgm:spPr/>
    </dgm:pt>
    <dgm:pt modelId="{6FC81F09-F597-4460-8337-9D7A802C9DB1}" type="pres">
      <dgm:prSet presAssocID="{ACC907E7-0F10-49A5-BEA3-2FB9547A6E3A}" presName="parTx" presStyleLbl="revTx" presStyleIdx="1" presStyleCnt="3">
        <dgm:presLayoutVars>
          <dgm:chMax val="0"/>
          <dgm:chPref val="0"/>
        </dgm:presLayoutVars>
      </dgm:prSet>
      <dgm:spPr/>
    </dgm:pt>
    <dgm:pt modelId="{1379B0FD-FA26-4EC1-BFF5-562F25B50DFB}" type="pres">
      <dgm:prSet presAssocID="{73FF1772-4D5D-4699-9B3C-2FC231E9ED1C}" presName="sibTrans" presStyleCnt="0"/>
      <dgm:spPr/>
    </dgm:pt>
    <dgm:pt modelId="{CC4426B9-9FC8-4E13-96F9-9D708D9D82CE}" type="pres">
      <dgm:prSet presAssocID="{6D0EFBE9-8C37-47EF-AE42-7E8A5DA294CD}" presName="compNode" presStyleCnt="0"/>
      <dgm:spPr/>
    </dgm:pt>
    <dgm:pt modelId="{DC18A5D0-C577-4A7F-9030-8D83FF61A797}" type="pres">
      <dgm:prSet presAssocID="{6D0EFBE9-8C37-47EF-AE42-7E8A5DA294CD}" presName="bgRect" presStyleLbl="bgShp" presStyleIdx="2" presStyleCnt="3" custLinFactNeighborX="-27114" custLinFactNeighborY="-518"/>
      <dgm:spPr/>
    </dgm:pt>
    <dgm:pt modelId="{D4316BB0-074D-44B6-B570-7D46D444BD4D}" type="pres">
      <dgm:prSet presAssocID="{6D0EFBE9-8C37-47EF-AE42-7E8A5DA294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263A291-79CE-4A02-981A-33F60A1F6616}" type="pres">
      <dgm:prSet presAssocID="{6D0EFBE9-8C37-47EF-AE42-7E8A5DA294CD}" presName="spaceRect" presStyleCnt="0"/>
      <dgm:spPr/>
    </dgm:pt>
    <dgm:pt modelId="{7CED72A7-189B-4053-A6BA-6F04ABF7423E}" type="pres">
      <dgm:prSet presAssocID="{6D0EFBE9-8C37-47EF-AE42-7E8A5DA294C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F39B011-BA71-4F1F-B47D-BF20C888DB0C}" type="presOf" srcId="{7FCEF7AA-B762-41E7-A9AB-3535B9E8FC99}" destId="{F8933740-A439-4C57-8682-D7C4C35E87F4}" srcOrd="0" destOrd="0" presId="urn:microsoft.com/office/officeart/2018/2/layout/IconVerticalSolidList"/>
    <dgm:cxn modelId="{641E8D2B-7CCF-470D-A179-AEE136A7C7D3}" type="presOf" srcId="{ACC907E7-0F10-49A5-BEA3-2FB9547A6E3A}" destId="{6FC81F09-F597-4460-8337-9D7A802C9DB1}" srcOrd="0" destOrd="0" presId="urn:microsoft.com/office/officeart/2018/2/layout/IconVerticalSolidList"/>
    <dgm:cxn modelId="{E6AAA660-2611-4461-9100-73DB4DE53933}" srcId="{7FCEF7AA-B762-41E7-A9AB-3535B9E8FC99}" destId="{DF4AFF5F-436B-4C75-ACD2-0D7BDC49499A}" srcOrd="0" destOrd="0" parTransId="{8A288A7E-C24A-48EF-B168-8E1B4C57FB12}" sibTransId="{CC42C4D3-5B66-4BCD-9C48-C243B6486ADE}"/>
    <dgm:cxn modelId="{9700AB80-E86D-410D-B664-877F8B433CB7}" type="presOf" srcId="{6D0EFBE9-8C37-47EF-AE42-7E8A5DA294CD}" destId="{7CED72A7-189B-4053-A6BA-6F04ABF7423E}" srcOrd="0" destOrd="0" presId="urn:microsoft.com/office/officeart/2018/2/layout/IconVerticalSolidList"/>
    <dgm:cxn modelId="{120ADEAE-89CE-420A-9B2B-95F98FB9A9C6}" srcId="{7FCEF7AA-B762-41E7-A9AB-3535B9E8FC99}" destId="{ACC907E7-0F10-49A5-BEA3-2FB9547A6E3A}" srcOrd="1" destOrd="0" parTransId="{5D0D8D18-432E-4011-A67C-7EF5D2007855}" sibTransId="{73FF1772-4D5D-4699-9B3C-2FC231E9ED1C}"/>
    <dgm:cxn modelId="{13F9DAB3-8D61-4890-8670-E2D71C03472C}" srcId="{7FCEF7AA-B762-41E7-A9AB-3535B9E8FC99}" destId="{6D0EFBE9-8C37-47EF-AE42-7E8A5DA294CD}" srcOrd="2" destOrd="0" parTransId="{842E5D14-36FC-414C-A18A-04C461F1A040}" sibTransId="{210898DB-818B-4CF7-B071-EDC90927AAA7}"/>
    <dgm:cxn modelId="{C550C9EE-7C65-4C33-9C5E-A2BFFE006931}" type="presOf" srcId="{DF4AFF5F-436B-4C75-ACD2-0D7BDC49499A}" destId="{147855A1-3EFA-43E9-9FDE-8B647F382A4B}" srcOrd="0" destOrd="0" presId="urn:microsoft.com/office/officeart/2018/2/layout/IconVerticalSolidList"/>
    <dgm:cxn modelId="{79DB9505-9387-49B1-93E9-13315249D0C8}" type="presParOf" srcId="{F8933740-A439-4C57-8682-D7C4C35E87F4}" destId="{C15D4276-30DB-4A33-A652-E72EFF2AE0EC}" srcOrd="0" destOrd="0" presId="urn:microsoft.com/office/officeart/2018/2/layout/IconVerticalSolidList"/>
    <dgm:cxn modelId="{843B53AC-114E-4ECC-93D7-80AFE39669C3}" type="presParOf" srcId="{C15D4276-30DB-4A33-A652-E72EFF2AE0EC}" destId="{893C7709-61C7-4011-84F1-1B797611C8F0}" srcOrd="0" destOrd="0" presId="urn:microsoft.com/office/officeart/2018/2/layout/IconVerticalSolidList"/>
    <dgm:cxn modelId="{4CF89B1B-F826-4D53-AB1E-C0D3963E7746}" type="presParOf" srcId="{C15D4276-30DB-4A33-A652-E72EFF2AE0EC}" destId="{9D0CF943-5913-4638-9FC9-72BF866FCDBE}" srcOrd="1" destOrd="0" presId="urn:microsoft.com/office/officeart/2018/2/layout/IconVerticalSolidList"/>
    <dgm:cxn modelId="{1F81F04A-535F-4EB2-8B12-04923800798C}" type="presParOf" srcId="{C15D4276-30DB-4A33-A652-E72EFF2AE0EC}" destId="{E736020A-0EAB-4055-B0B7-97B82307BA16}" srcOrd="2" destOrd="0" presId="urn:microsoft.com/office/officeart/2018/2/layout/IconVerticalSolidList"/>
    <dgm:cxn modelId="{27A7B07C-C576-4028-B75D-01CF32A4C9C6}" type="presParOf" srcId="{C15D4276-30DB-4A33-A652-E72EFF2AE0EC}" destId="{147855A1-3EFA-43E9-9FDE-8B647F382A4B}" srcOrd="3" destOrd="0" presId="urn:microsoft.com/office/officeart/2018/2/layout/IconVerticalSolidList"/>
    <dgm:cxn modelId="{6073F566-BFA8-44C4-98FE-A9EF9B03F757}" type="presParOf" srcId="{F8933740-A439-4C57-8682-D7C4C35E87F4}" destId="{7BF06BC2-6029-4D83-ABCD-23BC9735B683}" srcOrd="1" destOrd="0" presId="urn:microsoft.com/office/officeart/2018/2/layout/IconVerticalSolidList"/>
    <dgm:cxn modelId="{685822D1-9593-4484-95AA-9DFC707D4072}" type="presParOf" srcId="{F8933740-A439-4C57-8682-D7C4C35E87F4}" destId="{5A822CAC-C8F4-403F-BB4D-D8376969BCBB}" srcOrd="2" destOrd="0" presId="urn:microsoft.com/office/officeart/2018/2/layout/IconVerticalSolidList"/>
    <dgm:cxn modelId="{7FEF18D7-FE5D-40EA-A43C-A589CEF47971}" type="presParOf" srcId="{5A822CAC-C8F4-403F-BB4D-D8376969BCBB}" destId="{AD2A1F7E-36F1-48AA-B698-7A8EDF4EC505}" srcOrd="0" destOrd="0" presId="urn:microsoft.com/office/officeart/2018/2/layout/IconVerticalSolidList"/>
    <dgm:cxn modelId="{A68A59AC-41EC-421F-A896-C076DD4B3571}" type="presParOf" srcId="{5A822CAC-C8F4-403F-BB4D-D8376969BCBB}" destId="{DA9C2724-6ABC-4D15-A00B-C49AC76E688A}" srcOrd="1" destOrd="0" presId="urn:microsoft.com/office/officeart/2018/2/layout/IconVerticalSolidList"/>
    <dgm:cxn modelId="{04815972-DE07-49BB-9E43-891C15AC611D}" type="presParOf" srcId="{5A822CAC-C8F4-403F-BB4D-D8376969BCBB}" destId="{6C117C1C-0A22-4558-99EB-AF1BC249C5CD}" srcOrd="2" destOrd="0" presId="urn:microsoft.com/office/officeart/2018/2/layout/IconVerticalSolidList"/>
    <dgm:cxn modelId="{0D056B54-6864-4ED0-AA94-715AF334265A}" type="presParOf" srcId="{5A822CAC-C8F4-403F-BB4D-D8376969BCBB}" destId="{6FC81F09-F597-4460-8337-9D7A802C9DB1}" srcOrd="3" destOrd="0" presId="urn:microsoft.com/office/officeart/2018/2/layout/IconVerticalSolidList"/>
    <dgm:cxn modelId="{3C2D53D8-6A8B-49E7-8E0D-3E4F68021BCB}" type="presParOf" srcId="{F8933740-A439-4C57-8682-D7C4C35E87F4}" destId="{1379B0FD-FA26-4EC1-BFF5-562F25B50DFB}" srcOrd="3" destOrd="0" presId="urn:microsoft.com/office/officeart/2018/2/layout/IconVerticalSolidList"/>
    <dgm:cxn modelId="{31CF9F40-562D-4124-9A5F-1DFE77C5FED1}" type="presParOf" srcId="{F8933740-A439-4C57-8682-D7C4C35E87F4}" destId="{CC4426B9-9FC8-4E13-96F9-9D708D9D82CE}" srcOrd="4" destOrd="0" presId="urn:microsoft.com/office/officeart/2018/2/layout/IconVerticalSolidList"/>
    <dgm:cxn modelId="{88C0521A-E3B7-4E61-B92C-814C61AEF1A6}" type="presParOf" srcId="{CC4426B9-9FC8-4E13-96F9-9D708D9D82CE}" destId="{DC18A5D0-C577-4A7F-9030-8D83FF61A797}" srcOrd="0" destOrd="0" presId="urn:microsoft.com/office/officeart/2018/2/layout/IconVerticalSolidList"/>
    <dgm:cxn modelId="{0D7C0AA8-72E4-4696-91D1-0BF9F7EE7084}" type="presParOf" srcId="{CC4426B9-9FC8-4E13-96F9-9D708D9D82CE}" destId="{D4316BB0-074D-44B6-B570-7D46D444BD4D}" srcOrd="1" destOrd="0" presId="urn:microsoft.com/office/officeart/2018/2/layout/IconVerticalSolidList"/>
    <dgm:cxn modelId="{664C0116-9814-4088-A156-A1C75F7E080E}" type="presParOf" srcId="{CC4426B9-9FC8-4E13-96F9-9D708D9D82CE}" destId="{4263A291-79CE-4A02-981A-33F60A1F6616}" srcOrd="2" destOrd="0" presId="urn:microsoft.com/office/officeart/2018/2/layout/IconVerticalSolidList"/>
    <dgm:cxn modelId="{BE779C20-8394-42FE-A385-BB1CF9E41234}" type="presParOf" srcId="{CC4426B9-9FC8-4E13-96F9-9D708D9D82CE}" destId="{7CED72A7-189B-4053-A6BA-6F04ABF742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57D8A-A9B8-44C6-B7C8-1289E7A74DE3}">
      <dsp:nvSpPr>
        <dsp:cNvPr id="0" name=""/>
        <dsp:cNvSpPr/>
      </dsp:nvSpPr>
      <dsp:spPr>
        <a:xfrm>
          <a:off x="0" y="2755"/>
          <a:ext cx="618868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2214C0-0411-4BF4-95DA-99D020B16E69}">
      <dsp:nvSpPr>
        <dsp:cNvPr id="0" name=""/>
        <dsp:cNvSpPr/>
      </dsp:nvSpPr>
      <dsp:spPr>
        <a:xfrm>
          <a:off x="0" y="2755"/>
          <a:ext cx="6188689" cy="1879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Magic: The Gathering’s cards are constantly changing prices</a:t>
          </a:r>
        </a:p>
      </dsp:txBody>
      <dsp:txXfrm>
        <a:off x="0" y="2755"/>
        <a:ext cx="6188689" cy="1879448"/>
      </dsp:txXfrm>
    </dsp:sp>
    <dsp:sp modelId="{60E3019E-9848-448E-A84D-40AAAE53F6BC}">
      <dsp:nvSpPr>
        <dsp:cNvPr id="0" name=""/>
        <dsp:cNvSpPr/>
      </dsp:nvSpPr>
      <dsp:spPr>
        <a:xfrm>
          <a:off x="0" y="1882203"/>
          <a:ext cx="618868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E73F56-0E08-4938-86DD-DFC2F4A1A985}">
      <dsp:nvSpPr>
        <dsp:cNvPr id="0" name=""/>
        <dsp:cNvSpPr/>
      </dsp:nvSpPr>
      <dsp:spPr>
        <a:xfrm>
          <a:off x="0" y="1882203"/>
          <a:ext cx="6188689" cy="1879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New players are likely to lose money buying high value cards</a:t>
          </a:r>
        </a:p>
      </dsp:txBody>
      <dsp:txXfrm>
        <a:off x="0" y="1882203"/>
        <a:ext cx="6188689" cy="1879448"/>
      </dsp:txXfrm>
    </dsp:sp>
    <dsp:sp modelId="{733E4463-7F42-41F4-84B3-421D4949A20B}">
      <dsp:nvSpPr>
        <dsp:cNvPr id="0" name=""/>
        <dsp:cNvSpPr/>
      </dsp:nvSpPr>
      <dsp:spPr>
        <a:xfrm>
          <a:off x="0" y="3761652"/>
          <a:ext cx="618868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8853938-B1F0-40FD-800A-10A31348F09C}">
      <dsp:nvSpPr>
        <dsp:cNvPr id="0" name=""/>
        <dsp:cNvSpPr/>
      </dsp:nvSpPr>
      <dsp:spPr>
        <a:xfrm>
          <a:off x="0" y="3761652"/>
          <a:ext cx="6188689" cy="1879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Information is available, not easy to digest</a:t>
          </a:r>
        </a:p>
      </dsp:txBody>
      <dsp:txXfrm>
        <a:off x="0" y="3761652"/>
        <a:ext cx="6188689" cy="1879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9D0C3-2D0F-4641-8FBE-4CAA66D41F96}">
      <dsp:nvSpPr>
        <dsp:cNvPr id="0" name=""/>
        <dsp:cNvSpPr/>
      </dsp:nvSpPr>
      <dsp:spPr>
        <a:xfrm>
          <a:off x="998392" y="1604"/>
          <a:ext cx="3993569" cy="164492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486" tIns="417811" rIns="77486" bIns="41781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Pull information from </a:t>
          </a:r>
          <a:r>
            <a:rPr lang="en-US" sz="1300" kern="1200" dirty="0" err="1"/>
            <a:t>TCGPlayer.com</a:t>
          </a:r>
          <a:r>
            <a:rPr lang="en-US" sz="1300" kern="1200" dirty="0"/>
            <a:t>, a website for buying and selling cards</a:t>
          </a:r>
        </a:p>
      </dsp:txBody>
      <dsp:txXfrm>
        <a:off x="998392" y="1604"/>
        <a:ext cx="3993569" cy="1644924"/>
      </dsp:txXfrm>
    </dsp:sp>
    <dsp:sp modelId="{749D51A8-5034-4501-B702-AF1CA5049731}">
      <dsp:nvSpPr>
        <dsp:cNvPr id="0" name=""/>
        <dsp:cNvSpPr/>
      </dsp:nvSpPr>
      <dsp:spPr>
        <a:xfrm>
          <a:off x="0" y="1604"/>
          <a:ext cx="998392" cy="164492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832" tIns="162482" rIns="52832" bIns="16248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Card Data</a:t>
          </a:r>
        </a:p>
      </dsp:txBody>
      <dsp:txXfrm>
        <a:off x="0" y="1604"/>
        <a:ext cx="998392" cy="1644924"/>
      </dsp:txXfrm>
    </dsp:sp>
    <dsp:sp modelId="{B6F9AF0D-1992-4A03-95F5-9730B82DB4C0}">
      <dsp:nvSpPr>
        <dsp:cNvPr id="0" name=""/>
        <dsp:cNvSpPr/>
      </dsp:nvSpPr>
      <dsp:spPr>
        <a:xfrm>
          <a:off x="998392" y="1745224"/>
          <a:ext cx="3993569" cy="164492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486" tIns="417811" rIns="77486" bIns="41781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Scrape prices and card images, names, and rarities.</a:t>
          </a:r>
        </a:p>
      </dsp:txBody>
      <dsp:txXfrm>
        <a:off x="998392" y="1745224"/>
        <a:ext cx="3993569" cy="1644924"/>
      </dsp:txXfrm>
    </dsp:sp>
    <dsp:sp modelId="{782A5F84-D3CE-42DA-AB9A-40C463D0B1DB}">
      <dsp:nvSpPr>
        <dsp:cNvPr id="0" name=""/>
        <dsp:cNvSpPr/>
      </dsp:nvSpPr>
      <dsp:spPr>
        <a:xfrm>
          <a:off x="0" y="1745224"/>
          <a:ext cx="998392" cy="164492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832" tIns="162482" rIns="52832" bIns="16248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Scrape</a:t>
          </a:r>
        </a:p>
      </dsp:txBody>
      <dsp:txXfrm>
        <a:off x="0" y="1745224"/>
        <a:ext cx="998392" cy="1644924"/>
      </dsp:txXfrm>
    </dsp:sp>
    <dsp:sp modelId="{0018B857-12D7-4CA5-B956-60A01CEB5C93}">
      <dsp:nvSpPr>
        <dsp:cNvPr id="0" name=""/>
        <dsp:cNvSpPr/>
      </dsp:nvSpPr>
      <dsp:spPr>
        <a:xfrm>
          <a:off x="998392" y="3488844"/>
          <a:ext cx="3993569" cy="164492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486" tIns="417811" rIns="77486" bIns="417811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Adhere to </a:t>
          </a:r>
          <a:r>
            <a:rPr lang="en-US" sz="1300" kern="1200" dirty="0" err="1"/>
            <a:t>TCGPlayer’s</a:t>
          </a:r>
          <a:r>
            <a:rPr lang="en-US" sz="1300" kern="1200" dirty="0"/>
            <a:t> scraping requirements through R’s “polite” package to “bow” and “scrape”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Ingests a website’s “</a:t>
          </a:r>
          <a:r>
            <a:rPr lang="en-US" sz="1000" kern="1200" dirty="0" err="1"/>
            <a:t>robots.txt</a:t>
          </a:r>
          <a:r>
            <a:rPr lang="en-US" sz="1000" kern="1200" dirty="0"/>
            <a:t>” page to make certain the user is not accidentally DDOS-</a:t>
          </a:r>
          <a:r>
            <a:rPr lang="en-US" sz="1000" kern="1200" dirty="0" err="1"/>
            <a:t>ing</a:t>
          </a:r>
          <a:r>
            <a:rPr lang="en-US" sz="1000" kern="1200" dirty="0"/>
            <a:t> the website</a:t>
          </a:r>
        </a:p>
      </dsp:txBody>
      <dsp:txXfrm>
        <a:off x="998392" y="3488844"/>
        <a:ext cx="3993569" cy="1644924"/>
      </dsp:txXfrm>
    </dsp:sp>
    <dsp:sp modelId="{AF9A42B8-5DD5-4F7B-A7FC-26A61B592637}">
      <dsp:nvSpPr>
        <dsp:cNvPr id="0" name=""/>
        <dsp:cNvSpPr/>
      </dsp:nvSpPr>
      <dsp:spPr>
        <a:xfrm>
          <a:off x="0" y="3488844"/>
          <a:ext cx="998392" cy="164492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832" tIns="162482" rIns="52832" bIns="16248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 Polite</a:t>
          </a:r>
        </a:p>
      </dsp:txBody>
      <dsp:txXfrm>
        <a:off x="0" y="3488844"/>
        <a:ext cx="998392" cy="1644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C7709-61C7-4011-84F1-1B797611C8F0}">
      <dsp:nvSpPr>
        <dsp:cNvPr id="0" name=""/>
        <dsp:cNvSpPr/>
      </dsp:nvSpPr>
      <dsp:spPr>
        <a:xfrm>
          <a:off x="0" y="660"/>
          <a:ext cx="6188689" cy="1545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CF943-5913-4638-9FC9-72BF866FCDBE}">
      <dsp:nvSpPr>
        <dsp:cNvPr id="0" name=""/>
        <dsp:cNvSpPr/>
      </dsp:nvSpPr>
      <dsp:spPr>
        <a:xfrm>
          <a:off x="467407" y="348318"/>
          <a:ext cx="849830" cy="849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855A1-3EFA-43E9-9FDE-8B647F382A4B}">
      <dsp:nvSpPr>
        <dsp:cNvPr id="0" name=""/>
        <dsp:cNvSpPr/>
      </dsp:nvSpPr>
      <dsp:spPr>
        <a:xfrm>
          <a:off x="1784645" y="660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ShinyApp that tracks the most recent increases and decreases in card prices</a:t>
          </a:r>
        </a:p>
      </dsp:txBody>
      <dsp:txXfrm>
        <a:off x="1784645" y="660"/>
        <a:ext cx="4404043" cy="1545147"/>
      </dsp:txXfrm>
    </dsp:sp>
    <dsp:sp modelId="{AD2A1F7E-36F1-48AA-B698-7A8EDF4EC505}">
      <dsp:nvSpPr>
        <dsp:cNvPr id="0" name=""/>
        <dsp:cNvSpPr/>
      </dsp:nvSpPr>
      <dsp:spPr>
        <a:xfrm>
          <a:off x="0" y="1932094"/>
          <a:ext cx="6188689" cy="1545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C2724-6ABC-4D15-A00B-C49AC76E688A}">
      <dsp:nvSpPr>
        <dsp:cNvPr id="0" name=""/>
        <dsp:cNvSpPr/>
      </dsp:nvSpPr>
      <dsp:spPr>
        <a:xfrm>
          <a:off x="467407" y="2279752"/>
          <a:ext cx="849830" cy="849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81F09-F597-4460-8337-9D7A802C9DB1}">
      <dsp:nvSpPr>
        <dsp:cNvPr id="0" name=""/>
        <dsp:cNvSpPr/>
      </dsp:nvSpPr>
      <dsp:spPr>
        <a:xfrm>
          <a:off x="1784645" y="1932094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Displays the top 5 price hikes, dips and amount</a:t>
          </a:r>
        </a:p>
      </dsp:txBody>
      <dsp:txXfrm>
        <a:off x="1784645" y="1932094"/>
        <a:ext cx="4404043" cy="1545147"/>
      </dsp:txXfrm>
    </dsp:sp>
    <dsp:sp modelId="{DC18A5D0-C577-4A7F-9030-8D83FF61A797}">
      <dsp:nvSpPr>
        <dsp:cNvPr id="0" name=""/>
        <dsp:cNvSpPr/>
      </dsp:nvSpPr>
      <dsp:spPr>
        <a:xfrm>
          <a:off x="0" y="3855524"/>
          <a:ext cx="6188689" cy="1545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16BB0-074D-44B6-B570-7D46D444BD4D}">
      <dsp:nvSpPr>
        <dsp:cNvPr id="0" name=""/>
        <dsp:cNvSpPr/>
      </dsp:nvSpPr>
      <dsp:spPr>
        <a:xfrm>
          <a:off x="467407" y="4211186"/>
          <a:ext cx="849830" cy="849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D72A7-189B-4053-A6BA-6F04ABF7423E}">
      <dsp:nvSpPr>
        <dsp:cNvPr id="0" name=""/>
        <dsp:cNvSpPr/>
      </dsp:nvSpPr>
      <dsp:spPr>
        <a:xfrm>
          <a:off x="1784645" y="3863528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Option for tracking specific card prices </a:t>
          </a:r>
        </a:p>
      </dsp:txBody>
      <dsp:txXfrm>
        <a:off x="1784645" y="3863528"/>
        <a:ext cx="4404043" cy="1545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DBD31-1375-46D8-B9C1-43BA3E9D638E}" type="datetimeFigureOut">
              <a:rPr lang="LID4096" smtClean="0"/>
              <a:t>05/06/2025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3BFA1-7CA8-42C7-96F2-B07C88A37EB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846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3BFA1-7CA8-42C7-96F2-B07C88A37EB8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2045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problem I’m trying to solve is as follows:</a:t>
            </a:r>
            <a:br>
              <a:rPr lang="en-US" dirty="0"/>
            </a:br>
            <a:r>
              <a:rPr lang="en-US" dirty="0"/>
              <a:t>New players coming into the game are going to spend too much money on new and old cards. </a:t>
            </a:r>
          </a:p>
          <a:p>
            <a:r>
              <a:rPr lang="en-US" dirty="0"/>
              <a:t>The prices of magic cards are in constant flux, and to the untrained eye these price changes look random.</a:t>
            </a:r>
          </a:p>
          <a:p>
            <a:r>
              <a:rPr lang="en-US" dirty="0"/>
              <a:t>There is information about the prices of cards, but it’s geared towards enfranchised players who are familiar with the market</a:t>
            </a:r>
          </a:p>
          <a:p>
            <a:endParaRPr lang="en-US" dirty="0"/>
          </a:p>
          <a:p>
            <a:r>
              <a:rPr lang="en-US" dirty="0"/>
              <a:t>To try and combat this, I decided to scrape that information from websites that sell cards and track the changes in price over time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3BFA1-7CA8-42C7-96F2-B07C88A37EB8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343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 this, I pulled information from </a:t>
            </a:r>
            <a:r>
              <a:rPr lang="en-US" dirty="0" err="1"/>
              <a:t>tcgplayer.com</a:t>
            </a:r>
            <a:r>
              <a:rPr lang="en-US" dirty="0"/>
              <a:t> using </a:t>
            </a:r>
            <a:r>
              <a:rPr lang="en-US" dirty="0" err="1"/>
              <a:t>Rselenium</a:t>
            </a:r>
            <a:r>
              <a:rPr lang="en-US" dirty="0"/>
              <a:t>. I tried to use the simpler </a:t>
            </a:r>
            <a:r>
              <a:rPr lang="en-US" dirty="0" err="1"/>
              <a:t>Rvest</a:t>
            </a:r>
            <a:r>
              <a:rPr lang="en-US" dirty="0"/>
              <a:t> package, but </a:t>
            </a:r>
            <a:r>
              <a:rPr lang="en-US" dirty="0" err="1"/>
              <a:t>tcgplayer’s</a:t>
            </a:r>
            <a:r>
              <a:rPr lang="en-US" dirty="0"/>
              <a:t> online shop is loaded dynamically, so I needed to be able to scroll to the bottom of the page before scraping. I took the prices, names, image </a:t>
            </a:r>
            <a:r>
              <a:rPr lang="en-US" dirty="0" err="1"/>
              <a:t>urls</a:t>
            </a:r>
            <a:r>
              <a:rPr lang="en-US" dirty="0"/>
              <a:t>, and rarities from the website through R’s polite package to make sure I adhere to the website’s </a:t>
            </a:r>
            <a:r>
              <a:rPr lang="en-US" dirty="0" err="1"/>
              <a:t>robots.txt</a:t>
            </a:r>
            <a:r>
              <a:rPr lang="en-US" dirty="0"/>
              <a:t> file. This makes sure I’m sticking to the rules they’ve set in place to keep their data and website safe.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3BFA1-7CA8-42C7-96F2-B07C88A37EB8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134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product is a proof of concept, so I’m just pulling data from one set of 254 cards for one week.</a:t>
            </a:r>
          </a:p>
          <a:p>
            <a:endParaRPr lang="en-US" dirty="0"/>
          </a:p>
          <a:p>
            <a:r>
              <a:rPr lang="en-US" dirty="0"/>
              <a:t>And since this information is basically just loose strings and doesn’t have any associated date on its own, I needed to adjust the data to make use of it.</a:t>
            </a:r>
          </a:p>
          <a:p>
            <a:r>
              <a:rPr lang="en-US" dirty="0"/>
              <a:t>I tracked the date of each scrape and assigned the price for that day into a SQLite table and kept the static information, the name, image </a:t>
            </a:r>
            <a:r>
              <a:rPr lang="en-US" dirty="0" err="1"/>
              <a:t>url</a:t>
            </a:r>
            <a:r>
              <a:rPr lang="en-US" dirty="0"/>
              <a:t>, and rarity, in a separate table that didn’t need to be updated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3BFA1-7CA8-42C7-96F2-B07C88A37EB8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15491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basic breakdown:</a:t>
            </a:r>
          </a:p>
          <a:p>
            <a:r>
              <a:rPr lang="en-US" dirty="0"/>
              <a:t>I pulled info with </a:t>
            </a:r>
            <a:r>
              <a:rPr lang="en-US" dirty="0" err="1"/>
              <a:t>Rselenium</a:t>
            </a:r>
            <a:r>
              <a:rPr lang="en-US" dirty="0"/>
              <a:t> and polite</a:t>
            </a:r>
          </a:p>
          <a:p>
            <a:r>
              <a:rPr lang="en-US" dirty="0"/>
              <a:t>I took it into an </a:t>
            </a:r>
            <a:r>
              <a:rPr lang="en-US" dirty="0" err="1"/>
              <a:t>RMD</a:t>
            </a:r>
            <a:r>
              <a:rPr lang="en-US" dirty="0"/>
              <a:t> file to clean the data, format it, and make it easy to access and use, then stored it in a SQLite database. I updated the price data every day for a week, then combined the </a:t>
            </a:r>
            <a:r>
              <a:rPr lang="en-US" dirty="0" err="1"/>
              <a:t>RMD</a:t>
            </a:r>
            <a:r>
              <a:rPr lang="en-US" dirty="0"/>
              <a:t> and SQLite database into a single shiny app that displayed the UI and all the required graphs.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3BFA1-7CA8-42C7-96F2-B07C88A37EB8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2922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final product is a </a:t>
            </a:r>
            <a:r>
              <a:rPr lang="en-US" dirty="0" err="1"/>
              <a:t>Shinyapp</a:t>
            </a:r>
            <a:r>
              <a:rPr lang="en-US" dirty="0"/>
              <a:t> that tracks the top 5 changes in card prices and displays them as soon as you launch the app. Then it’s got a button to let you choose specific cards and see their price changes over the week I scraped data.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3BFA1-7CA8-42C7-96F2-B07C88A37EB8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8476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demonstration of the app, you can see the top five absolute value changes between the last day of the week and the day before.</a:t>
            </a:r>
          </a:p>
          <a:p>
            <a:r>
              <a:rPr lang="en-US" dirty="0"/>
              <a:t>The green bar shows the change was an increase in price, and if it had been a decrease the bar would be red.</a:t>
            </a:r>
          </a:p>
          <a:p>
            <a:r>
              <a:rPr lang="en-US" dirty="0"/>
              <a:t>All of these price changes are 30 cents or less, this is an old set and price changes for these cards have been mostly incidental.</a:t>
            </a:r>
          </a:p>
          <a:p>
            <a:r>
              <a:rPr lang="en-US" dirty="0"/>
              <a:t>Here you can see the two buttons, and clicking card search will change the UI like so</a:t>
            </a:r>
          </a:p>
          <a:p>
            <a:r>
              <a:rPr lang="en-US" dirty="0"/>
              <a:t>You can see the fluctuations in price over the week in the graph and an image of the card under these dropdown menus.</a:t>
            </a:r>
          </a:p>
          <a:p>
            <a:r>
              <a:rPr lang="en-US" dirty="0"/>
              <a:t>Changing Rarity lets you choose between lands, tokens, and the various rarities of cards in this set, and then the card dropdown changes based on the rarity dropdown.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3BFA1-7CA8-42C7-96F2-B07C88A37EB8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847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app gives users a chance to measure the market before buying or selling cards. Ideally this will give new players of magic some idea on whether now is a good time to buy that card they were eying and give enfranchised players an opportunity to decide if now is a good time to offload some cards they don’t need anymore.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3BFA1-7CA8-42C7-96F2-B07C88A37EB8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80841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3BFA1-7CA8-42C7-96F2-B07C88A37EB8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425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May 6,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03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May 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3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May 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81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May 6,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7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May 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4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May 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99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May 6,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44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May 6,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May 6,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22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May 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64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May 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13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May 6,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50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Layout" Target="../diagrams/layout2.xml"/><Relationship Id="rId11" Type="http://schemas.openxmlformats.org/officeDocument/2006/relationships/image" Target="../media/image5.png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diagramLayout" Target="../diagrams/layout3.xml"/><Relationship Id="rId11" Type="http://schemas.openxmlformats.org/officeDocument/2006/relationships/image" Target="../media/image23.png"/><Relationship Id="rId5" Type="http://schemas.openxmlformats.org/officeDocument/2006/relationships/diagramData" Target="../diagrams/data3.xml"/><Relationship Id="rId10" Type="http://schemas.openxmlformats.org/officeDocument/2006/relationships/hyperlink" Target="https://sgray38.shinyapps.io/magic_scrape/" TargetMode="External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7.mkv"/><Relationship Id="rId7" Type="http://schemas.openxmlformats.org/officeDocument/2006/relationships/notesSlide" Target="../notesSlides/notesSlide7.xml"/><Relationship Id="rId2" Type="http://schemas.microsoft.com/office/2007/relationships/media" Target="../media/media7.mkv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8.mp4"/><Relationship Id="rId4" Type="http://schemas.microsoft.com/office/2007/relationships/media" Target="../media/media8.mp4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9.png"/><Relationship Id="rId5" Type="http://schemas.openxmlformats.org/officeDocument/2006/relationships/hyperlink" Target="mailto:sgray32419@gmail.com" TargetMode="Externa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25D84-FFCA-6721-6650-ED271185D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575983"/>
            <a:ext cx="5015638" cy="206855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/>
                </a:solidFill>
                <a:latin typeface="+mn-lt"/>
              </a:rPr>
              <a:t>Evaluating</a:t>
            </a:r>
            <a:r>
              <a:rPr lang="en-US" sz="4800" dirty="0">
                <a:latin typeface="+mn-lt"/>
              </a:rPr>
              <a:t> </a:t>
            </a:r>
            <a:br>
              <a:rPr lang="en-US" sz="4800" dirty="0">
                <a:latin typeface="+mn-lt"/>
              </a:rPr>
            </a:br>
            <a:r>
              <a:rPr lang="en-US" sz="4800" dirty="0">
                <a:solidFill>
                  <a:schemeClr val="accent4"/>
                </a:solidFill>
                <a:latin typeface="+mn-lt"/>
              </a:rPr>
              <a:t>Magic: The Gathering </a:t>
            </a:r>
            <a:br>
              <a:rPr lang="en-US" sz="4800" dirty="0">
                <a:solidFill>
                  <a:schemeClr val="accent4"/>
                </a:solidFill>
                <a:latin typeface="+mn-lt"/>
              </a:rPr>
            </a:br>
            <a:r>
              <a:rPr lang="en-US" sz="3600" dirty="0">
                <a:solidFill>
                  <a:schemeClr val="tx2"/>
                </a:solidFill>
                <a:latin typeface="+mn-lt"/>
              </a:rPr>
              <a:t>Price</a:t>
            </a:r>
            <a:r>
              <a:rPr lang="en-US" sz="4800" dirty="0">
                <a:solidFill>
                  <a:schemeClr val="accent4"/>
                </a:solidFill>
                <a:latin typeface="+mn-lt"/>
              </a:rPr>
              <a:t> </a:t>
            </a:r>
            <a:r>
              <a:rPr lang="en-US" sz="3600" dirty="0">
                <a:solidFill>
                  <a:schemeClr val="tx2"/>
                </a:solidFill>
                <a:latin typeface="+mn-lt"/>
              </a:rPr>
              <a:t>Changes</a:t>
            </a:r>
            <a:endParaRPr lang="LID4096" sz="4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85F-FE89-4198-AF86-F7DC7ACC2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12194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tx2"/>
                </a:solidFill>
              </a:rPr>
              <a:t>Sage Gray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tx2"/>
                </a:solidFill>
              </a:rPr>
              <a:t>DATA 304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tx2"/>
                </a:solidFill>
              </a:rPr>
              <a:t>5/6/2024</a:t>
            </a:r>
          </a:p>
          <a:p>
            <a:pPr>
              <a:lnSpc>
                <a:spcPct val="110000"/>
              </a:lnSpc>
            </a:pPr>
            <a:endParaRPr lang="LID4096" sz="1800" dirty="0">
              <a:solidFill>
                <a:schemeClr val="tx2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2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3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4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47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8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9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F16192A-34F6-18AF-B674-781BBF7B2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029" y="1009068"/>
            <a:ext cx="3810532" cy="4991797"/>
          </a:xfrm>
          <a:prstGeom prst="rect">
            <a:avLst/>
          </a:prstGeom>
        </p:spPr>
      </p:pic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9D9495D8-009C-751D-1136-A53997FE98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5067300" y="2382717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1151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565">
        <p159:morph option="byObject"/>
      </p:transition>
    </mc:Choice>
    <mc:Fallback>
      <p:transition spd="slow" advTm="115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ADA81-039A-C00D-8F71-B09751C7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 dirty="0"/>
              <a:t>Statement of Problem</a:t>
            </a:r>
            <a:endParaRPr lang="LID4096" dirty="0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36EE1EE1-4947-1788-BEB3-14927B91CB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961588"/>
              </p:ext>
            </p:extLst>
          </p:nvPr>
        </p:nvGraphicFramePr>
        <p:xfrm>
          <a:off x="5260361" y="728664"/>
          <a:ext cx="6188689" cy="5643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79BD65-4226-3FD0-4C07-EEA1CF1DF5B4}"/>
              </a:ext>
            </a:extLst>
          </p:cNvPr>
          <p:cNvCxnSpPr>
            <a:cxnSpLocks/>
          </p:cNvCxnSpPr>
          <p:nvPr/>
        </p:nvCxnSpPr>
        <p:spPr>
          <a:xfrm>
            <a:off x="4413275" y="0"/>
            <a:ext cx="0" cy="6858000"/>
          </a:xfrm>
          <a:prstGeom prst="line">
            <a:avLst/>
          </a:prstGeom>
          <a:ln w="114300">
            <a:solidFill>
              <a:srgbClr val="0B28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838320EA-9D45-894D-4599-81FC8F189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216331" y="469113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1860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755">
        <p159:morph option="byObject"/>
      </p:transition>
    </mc:Choice>
    <mc:Fallback>
      <p:transition spd="slow" advTm="327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38E27F7-3F29-47F0-B30F-5850591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16CD8D-2899-43D9-995B-DD1278D6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0D71E7-CF76-4F88-A923-40C15F25F91D}"/>
              </a:ext>
            </a:extLst>
          </p:cNvPr>
          <p:cNvSpPr/>
          <p:nvPr/>
        </p:nvSpPr>
        <p:spPr>
          <a:xfrm>
            <a:off x="-2454057" y="-1156205"/>
            <a:ext cx="8714982" cy="8714982"/>
          </a:xfrm>
          <a:prstGeom prst="ellipse">
            <a:avLst/>
          </a:prstGeom>
          <a:solidFill>
            <a:srgbClr val="0B2827"/>
          </a:solidFill>
          <a:ln>
            <a:solidFill>
              <a:srgbClr val="0B28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FA59F-AB07-6C02-96B2-979ECBC2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5003800" cy="1477328"/>
          </a:xfrm>
        </p:spPr>
        <p:txBody>
          <a:bodyPr>
            <a:normAutofit/>
          </a:bodyPr>
          <a:lstStyle/>
          <a:p>
            <a:r>
              <a:rPr lang="en-US" dirty="0"/>
              <a:t>Data Scraping</a:t>
            </a:r>
            <a:endParaRPr lang="LID4096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A4B2B7-B269-96B3-C905-9465CD475D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150608"/>
              </p:ext>
            </p:extLst>
          </p:nvPr>
        </p:nvGraphicFramePr>
        <p:xfrm>
          <a:off x="6480000" y="633600"/>
          <a:ext cx="4991962" cy="5135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 descr="A close-up of a logo&#10;&#10;AI-generated content may be incorrect.">
            <a:extLst>
              <a:ext uri="{FF2B5EF4-FFF2-40B4-BE49-F238E27FC236}">
                <a16:creationId xmlns:a16="http://schemas.microsoft.com/office/drawing/2014/main" id="{9488E997-390B-A2C2-7731-8D726AE17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4" y="1890951"/>
            <a:ext cx="5015639" cy="2620671"/>
          </a:xfrm>
          <a:custGeom>
            <a:avLst/>
            <a:gdLst/>
            <a:ahLst/>
            <a:cxnLst/>
            <a:rect l="l" t="t" r="r" b="b"/>
            <a:pathLst>
              <a:path w="5015639" h="3501162">
                <a:moveTo>
                  <a:pt x="0" y="0"/>
                </a:moveTo>
                <a:lnTo>
                  <a:pt x="5015639" y="0"/>
                </a:lnTo>
                <a:lnTo>
                  <a:pt x="5015639" y="3501162"/>
                </a:lnTo>
                <a:lnTo>
                  <a:pt x="0" y="3501162"/>
                </a:lnTo>
                <a:close/>
              </a:path>
            </a:pathLst>
          </a:custGeom>
        </p:spPr>
      </p:pic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7CA98BD9-2C50-7108-AAFC-7B3BE2A6AD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216331" y="469113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531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9503">
        <p159:morph option="byObject"/>
      </p:transition>
    </mc:Choice>
    <mc:Fallback>
      <p:transition spd="slow" advTm="49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E3A83-950F-3A57-7D53-F0AEC0DF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Transforming the Data</a:t>
            </a:r>
            <a:endParaRPr lang="LID4096" dirty="0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72EFF5F1-2569-F2C3-B697-A1F22C51B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48C3C-7922-5ECD-2B9F-F30360818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>
            <a:normAutofit/>
          </a:bodyPr>
          <a:lstStyle/>
          <a:p>
            <a:r>
              <a:rPr lang="en-US" dirty="0"/>
              <a:t>Scraped data are loose strings and </a:t>
            </a:r>
            <a:r>
              <a:rPr lang="en-US" dirty="0" err="1"/>
              <a:t>urls</a:t>
            </a:r>
            <a:endParaRPr lang="en-US" dirty="0"/>
          </a:p>
          <a:p>
            <a:r>
              <a:rPr lang="en-US" dirty="0"/>
              <a:t>Need to organize the data into a Time Series format</a:t>
            </a:r>
          </a:p>
          <a:p>
            <a:r>
              <a:rPr lang="en-US" dirty="0"/>
              <a:t>Keep separate SQLite tables for static card information and prices/dates</a:t>
            </a:r>
          </a:p>
          <a:p>
            <a:endParaRPr lang="LID4096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725D79-4D8D-DD88-274B-FC1A3C88783E}"/>
              </a:ext>
            </a:extLst>
          </p:cNvPr>
          <p:cNvCxnSpPr>
            <a:cxnSpLocks/>
          </p:cNvCxnSpPr>
          <p:nvPr/>
        </p:nvCxnSpPr>
        <p:spPr>
          <a:xfrm>
            <a:off x="5759888" y="0"/>
            <a:ext cx="0" cy="6858000"/>
          </a:xfrm>
          <a:prstGeom prst="line">
            <a:avLst/>
          </a:prstGeom>
          <a:ln w="114300">
            <a:solidFill>
              <a:srgbClr val="0B28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54DC7C28-349A-46C2-4599-C226C6D8FA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216331" y="469113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4745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503">
        <p159:morph option="byObject"/>
      </p:transition>
    </mc:Choice>
    <mc:Fallback>
      <p:transition spd="slow" advTm="50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D0B-95D4-738C-8DE3-6F922C20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D615327-984F-AEAC-FC5F-7C3DDE21E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6568" y="3780535"/>
            <a:ext cx="972674" cy="972674"/>
          </a:xfrm>
          <a:custGeom>
            <a:avLst/>
            <a:gdLst/>
            <a:ahLst/>
            <a:cxnLst/>
            <a:rect l="l" t="t" r="r" b="b"/>
            <a:pathLst>
              <a:path w="4284000" h="2524669">
                <a:moveTo>
                  <a:pt x="0" y="0"/>
                </a:moveTo>
                <a:lnTo>
                  <a:pt x="4284000" y="0"/>
                </a:lnTo>
                <a:lnTo>
                  <a:pt x="4284000" y="2524669"/>
                </a:lnTo>
                <a:lnTo>
                  <a:pt x="0" y="252466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B98043-5B68-7047-8EC0-D6B0545E9EA3}"/>
              </a:ext>
            </a:extLst>
          </p:cNvPr>
          <p:cNvSpPr txBox="1"/>
          <p:nvPr/>
        </p:nvSpPr>
        <p:spPr>
          <a:xfrm flipH="1">
            <a:off x="1975637" y="4725690"/>
            <a:ext cx="161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Scrape with </a:t>
            </a:r>
            <a:r>
              <a:rPr lang="en-US" dirty="0" err="1"/>
              <a:t>RSelenium</a:t>
            </a:r>
            <a:endParaRPr lang="LID4096" dirty="0"/>
          </a:p>
        </p:txBody>
      </p:sp>
      <p:pic>
        <p:nvPicPr>
          <p:cNvPr id="7" name="Picture 6" descr="A green square with white letters and a check mark&#10;&#10;AI-generated content may be incorrect.">
            <a:extLst>
              <a:ext uri="{FF2B5EF4-FFF2-40B4-BE49-F238E27FC236}">
                <a16:creationId xmlns:a16="http://schemas.microsoft.com/office/drawing/2014/main" id="{1FEB6362-A0FE-7125-7579-9D09C85A4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76" y="3780535"/>
            <a:ext cx="881584" cy="921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EBB68-820C-F505-AE0B-341BD4D33B16}"/>
              </a:ext>
            </a:extLst>
          </p:cNvPr>
          <p:cNvSpPr txBox="1"/>
          <p:nvPr/>
        </p:nvSpPr>
        <p:spPr>
          <a:xfrm flipH="1">
            <a:off x="4573274" y="5038471"/>
            <a:ext cx="16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Clean, Process, Format data with R</a:t>
            </a:r>
            <a:endParaRPr lang="LID4096" dirty="0"/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30778110-89B0-4C4F-ED9D-EB51604F3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2905" y="1511811"/>
            <a:ext cx="972674" cy="972676"/>
          </a:xfrm>
          <a:custGeom>
            <a:avLst/>
            <a:gdLst/>
            <a:ahLst/>
            <a:cxnLst/>
            <a:rect l="l" t="t" r="r" b="b"/>
            <a:pathLst>
              <a:path w="1962001" h="2524669">
                <a:moveTo>
                  <a:pt x="0" y="0"/>
                </a:moveTo>
                <a:lnTo>
                  <a:pt x="1962001" y="0"/>
                </a:lnTo>
                <a:lnTo>
                  <a:pt x="1962001" y="2524669"/>
                </a:lnTo>
                <a:lnTo>
                  <a:pt x="0" y="2524669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072395-6FF8-64DE-7C74-920584BB1084}"/>
              </a:ext>
            </a:extLst>
          </p:cNvPr>
          <p:cNvSpPr txBox="1"/>
          <p:nvPr/>
        </p:nvSpPr>
        <p:spPr>
          <a:xfrm flipH="1">
            <a:off x="6194408" y="1535588"/>
            <a:ext cx="161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Store Data in SQLite Database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79283-1082-2AFB-2D61-34680A5BE3A5}"/>
              </a:ext>
            </a:extLst>
          </p:cNvPr>
          <p:cNvSpPr txBox="1"/>
          <p:nvPr/>
        </p:nvSpPr>
        <p:spPr>
          <a:xfrm flipH="1">
            <a:off x="8499241" y="4017870"/>
            <a:ext cx="16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Host Web Application through Shiny</a:t>
            </a:r>
            <a:endParaRPr lang="LID4096" dirty="0"/>
          </a:p>
        </p:txBody>
      </p:sp>
      <p:pic>
        <p:nvPicPr>
          <p:cNvPr id="12" name="Picture 11" descr="A blue hexagon with white text&#10;&#10;AI-generated content may be incorrect.">
            <a:extLst>
              <a:ext uri="{FF2B5EF4-FFF2-40B4-BE49-F238E27FC236}">
                <a16:creationId xmlns:a16="http://schemas.microsoft.com/office/drawing/2014/main" id="{93B6CC48-6A46-2A14-3A34-9BD1AAA3F4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74" y="2458918"/>
            <a:ext cx="1344596" cy="1558952"/>
          </a:xfrm>
          <a:custGeom>
            <a:avLst/>
            <a:gdLst/>
            <a:ahLst/>
            <a:cxnLst/>
            <a:rect l="l" t="t" r="r" b="b"/>
            <a:pathLst>
              <a:path w="1961999" h="2524669">
                <a:moveTo>
                  <a:pt x="0" y="0"/>
                </a:moveTo>
                <a:lnTo>
                  <a:pt x="1961999" y="0"/>
                </a:lnTo>
                <a:lnTo>
                  <a:pt x="1961999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14" name="Picture 13" descr="A logo of a game&#10;&#10;AI-generated content may be incorrect.">
            <a:extLst>
              <a:ext uri="{FF2B5EF4-FFF2-40B4-BE49-F238E27FC236}">
                <a16:creationId xmlns:a16="http://schemas.microsoft.com/office/drawing/2014/main" id="{AA9A8E62-5E29-D14E-2160-B7B4116228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65" y="1571341"/>
            <a:ext cx="1621134" cy="9137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094E88-222C-049E-FE4C-DC1E3C94BA21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2784332" y="2485071"/>
            <a:ext cx="936" cy="129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A76040-275B-9866-A4CD-5075FC1CBE6F}"/>
              </a:ext>
            </a:extLst>
          </p:cNvPr>
          <p:cNvCxnSpPr>
            <a:cxnSpLocks/>
          </p:cNvCxnSpPr>
          <p:nvPr/>
        </p:nvCxnSpPr>
        <p:spPr>
          <a:xfrm flipV="1">
            <a:off x="5391533" y="2484487"/>
            <a:ext cx="387098" cy="125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34EAC0-5826-2C4F-853F-3555C342B90B}"/>
              </a:ext>
            </a:extLst>
          </p:cNvPr>
          <p:cNvCxnSpPr>
            <a:cxnSpLocks/>
          </p:cNvCxnSpPr>
          <p:nvPr/>
        </p:nvCxnSpPr>
        <p:spPr>
          <a:xfrm flipH="1">
            <a:off x="5580768" y="2497323"/>
            <a:ext cx="409350" cy="128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59F942-C533-9189-67A0-974506E23403}"/>
              </a:ext>
            </a:extLst>
          </p:cNvPr>
          <p:cNvCxnSpPr>
            <a:cxnSpLocks/>
          </p:cNvCxnSpPr>
          <p:nvPr/>
        </p:nvCxnSpPr>
        <p:spPr>
          <a:xfrm flipV="1">
            <a:off x="5967866" y="3297981"/>
            <a:ext cx="2531375" cy="89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9106BE-CAB3-B53F-700F-1B5229FEC2BA}"/>
              </a:ext>
            </a:extLst>
          </p:cNvPr>
          <p:cNvCxnSpPr/>
          <p:nvPr/>
        </p:nvCxnSpPr>
        <p:spPr>
          <a:xfrm>
            <a:off x="6192536" y="2484487"/>
            <a:ext cx="2306705" cy="7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42BCC66-09C1-D500-4197-475FA4C91272}"/>
              </a:ext>
            </a:extLst>
          </p:cNvPr>
          <p:cNvCxnSpPr>
            <a:cxnSpLocks/>
          </p:cNvCxnSpPr>
          <p:nvPr/>
        </p:nvCxnSpPr>
        <p:spPr>
          <a:xfrm>
            <a:off x="3265795" y="4241163"/>
            <a:ext cx="1591037" cy="1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E6FA963D-BF33-7173-53B7-1352A006AB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rcRect l="21875" r="21875"/>
          <a:stretch>
            <a:fillRect/>
          </a:stretch>
        </p:blipFill>
        <p:spPr>
          <a:xfrm>
            <a:off x="9914500" y="1953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4399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9029">
        <p159:morph option="byObject"/>
      </p:transition>
    </mc:Choice>
    <mc:Fallback>
      <p:transition spd="slow" advTm="490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hueOff val="0"/>
            <a:satOff val="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DA7F8-456B-99C1-B2FC-28D08992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 dirty="0"/>
              <a:t>Data Output</a:t>
            </a:r>
            <a:endParaRPr lang="LID4096" dirty="0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D26E6AA-7106-76FC-ED48-75BA133A4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103924"/>
              </p:ext>
            </p:extLst>
          </p:nvPr>
        </p:nvGraphicFramePr>
        <p:xfrm>
          <a:off x="4048085" y="512526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869A98-2536-71E2-EFF2-B4B7B0828F45}"/>
              </a:ext>
            </a:extLst>
          </p:cNvPr>
          <p:cNvCxnSpPr>
            <a:cxnSpLocks/>
          </p:cNvCxnSpPr>
          <p:nvPr/>
        </p:nvCxnSpPr>
        <p:spPr>
          <a:xfrm>
            <a:off x="4411553" y="0"/>
            <a:ext cx="0" cy="685800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192688-4C22-E08C-4289-165BB77E9FB9}"/>
              </a:ext>
            </a:extLst>
          </p:cNvPr>
          <p:cNvSpPr txBox="1"/>
          <p:nvPr/>
        </p:nvSpPr>
        <p:spPr>
          <a:xfrm>
            <a:off x="221620" y="3374269"/>
            <a:ext cx="3826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10"/>
              </a:rPr>
              <a:t>https://</a:t>
            </a:r>
            <a:r>
              <a:rPr lang="en-US" sz="2400" dirty="0" err="1">
                <a:hlinkClick r:id="rId10"/>
              </a:rPr>
              <a:t>sgray38.shinyapps.io</a:t>
            </a:r>
            <a:r>
              <a:rPr lang="en-US" sz="2400" dirty="0">
                <a:hlinkClick r:id="rId10"/>
              </a:rPr>
              <a:t>/</a:t>
            </a:r>
            <a:r>
              <a:rPr lang="en-US" sz="2400" dirty="0" err="1">
                <a:hlinkClick r:id="rId10"/>
              </a:rPr>
              <a:t>magic_scrape</a:t>
            </a:r>
            <a:r>
              <a:rPr lang="en-US" sz="2400" dirty="0">
                <a:hlinkClick r:id="rId10"/>
              </a:rPr>
              <a:t>/</a:t>
            </a:r>
            <a:r>
              <a:rPr lang="en-US" sz="2400" dirty="0"/>
              <a:t> </a:t>
            </a:r>
            <a:endParaRPr lang="LID4096" sz="2400" dirty="0"/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88A1CF61-5AFB-7B0C-D0C4-21E4D495A2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9914500" y="1953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429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918">
        <p159:morph option="byObject"/>
      </p:transition>
    </mc:Choice>
    <mc:Fallback>
      <p:transition spd="slow" advTm="219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58B9-28C6-9A00-4D51-2EC2D4DA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LID4096" dirty="0"/>
          </a:p>
        </p:txBody>
      </p:sp>
      <p:pic>
        <p:nvPicPr>
          <p:cNvPr id="4" name="2025-05-06 17-38-57">
            <a:hlinkClick r:id="" action="ppaction://media"/>
            <a:extLst>
              <a:ext uri="{FF2B5EF4-FFF2-40B4-BE49-F238E27FC236}">
                <a16:creationId xmlns:a16="http://schemas.microsoft.com/office/drawing/2014/main" id="{4A393B12-A761-9DC3-4FCC-E14915E84460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4110" y="1106542"/>
            <a:ext cx="10003780" cy="5627471"/>
          </a:xfr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3B87EECE-7170-C26F-FBB5-BEF71AB74479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9899002" y="4565822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3752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0095">
        <p159:morph option="byObject"/>
      </p:transition>
    </mc:Choice>
    <mc:Fallback>
      <p:transition spd="slow" advTm="700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44" objId="4"/>
        <p14:stopEvt time="64051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1D3B63D-97A2-43B6-B140-7FADB9C54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9AB3E9-A7F5-451B-8FC3-9BBE53056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B4E89-6679-A134-0D18-9FA8D7CD2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Value Proposal</a:t>
            </a:r>
            <a:endParaRPr lang="LID4096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51E0E9B-3E0E-E6C5-4313-6D3EAF560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Allows users to immediately see which cards have increased or decreased in price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Also check for price changes on preferred cards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Players can see if it is worth buying the card now or waiting for a future drop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Additional benefit of providing insights on selling cards they don’t need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New players will have access to visualized price changes that may not have been obvious</a:t>
            </a:r>
          </a:p>
        </p:txBody>
      </p:sp>
      <p:pic>
        <p:nvPicPr>
          <p:cNvPr id="20" name="Graphic 19" descr="Payment Card">
            <a:extLst>
              <a:ext uri="{FF2B5EF4-FFF2-40B4-BE49-F238E27FC236}">
                <a16:creationId xmlns:a16="http://schemas.microsoft.com/office/drawing/2014/main" id="{A0330B07-AEAF-9C71-A0F0-53295D8A2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0040" y="1933282"/>
            <a:ext cx="5014800" cy="50148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EA0A62F9-4485-77C0-6A41-D273E4D086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9914500" y="1953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694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776">
        <p159:morph option="byObject"/>
      </p:transition>
    </mc:Choice>
    <mc:Fallback>
      <p:transition spd="slow" advTm="21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26E3B8-4F5B-E258-D3ED-341086B2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5600" spc="-1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6B652-5183-191D-B5FE-D7D57CC8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>
                <a:solidFill>
                  <a:schemeClr val="tx2">
                    <a:lumMod val="90000"/>
                  </a:schemeClr>
                </a:solidFill>
              </a:rPr>
              <a:t>Sage Gray</a:t>
            </a:r>
            <a:br>
              <a:rPr lang="en-US">
                <a:solidFill>
                  <a:schemeClr val="tx2">
                    <a:lumMod val="90000"/>
                  </a:schemeClr>
                </a:solidFill>
              </a:rPr>
            </a:br>
            <a:r>
              <a:rPr lang="en-US">
                <a:solidFill>
                  <a:schemeClr val="tx2">
                    <a:lumMod val="90000"/>
                  </a:schemeClr>
                </a:solidFill>
                <a:hlinkClick r:id="rId5"/>
              </a:rPr>
              <a:t>sgray32419@gmail.com</a:t>
            </a:r>
            <a:br>
              <a:rPr lang="en-US">
                <a:solidFill>
                  <a:schemeClr val="tx2">
                    <a:lumMod val="90000"/>
                  </a:schemeClr>
                </a:solidFill>
              </a:rPr>
            </a:br>
            <a:r>
              <a:rPr lang="en-US">
                <a:solidFill>
                  <a:schemeClr val="tx2">
                    <a:lumMod val="90000"/>
                  </a:schemeClr>
                </a:solidFill>
              </a:rPr>
              <a:t>University of Tennessee, Knoxville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" name="Video 36">
            <a:hlinkClick r:id="" action="ppaction://media"/>
            <a:extLst>
              <a:ext uri="{FF2B5EF4-FFF2-40B4-BE49-F238E27FC236}">
                <a16:creationId xmlns:a16="http://schemas.microsoft.com/office/drawing/2014/main" id="{F64C5798-1D73-06EA-2FF6-9208BDA35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5124722" y="259107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3216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434">
        <p159:morph option="byObject"/>
      </p:transition>
    </mc:Choice>
    <mc:Fallback>
      <p:transition spd="slow" advTm="4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946</Words>
  <Application>Microsoft Office PowerPoint</Application>
  <PresentationFormat>Widescreen</PresentationFormat>
  <Paragraphs>69</Paragraphs>
  <Slides>9</Slides>
  <Notes>9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Avenir Next LT Pro</vt:lpstr>
      <vt:lpstr>Sagona Book</vt:lpstr>
      <vt:lpstr>The Hand Extrablack</vt:lpstr>
      <vt:lpstr>BlobVTI</vt:lpstr>
      <vt:lpstr>Evaluating  Magic: The Gathering  Price Changes</vt:lpstr>
      <vt:lpstr>Statement of Problem</vt:lpstr>
      <vt:lpstr>Data Scraping</vt:lpstr>
      <vt:lpstr>Transforming the Data</vt:lpstr>
      <vt:lpstr>Architecture</vt:lpstr>
      <vt:lpstr>Data Output</vt:lpstr>
      <vt:lpstr>Demonstration</vt:lpstr>
      <vt:lpstr>Value Proposal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Gray, Sage Thomas</dc:creator>
  <cp:lastModifiedBy>Gray, Sage Thomas</cp:lastModifiedBy>
  <cp:revision>1</cp:revision>
  <dcterms:created xsi:type="dcterms:W3CDTF">2025-05-05T15:41:47Z</dcterms:created>
  <dcterms:modified xsi:type="dcterms:W3CDTF">2025-05-06T22:29:17Z</dcterms:modified>
</cp:coreProperties>
</file>